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4" r:id="rId4"/>
    <p:sldId id="265" r:id="rId5"/>
    <p:sldId id="262" r:id="rId6"/>
    <p:sldId id="263" r:id="rId7"/>
    <p:sldId id="258" r:id="rId8"/>
    <p:sldId id="259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E054E5-C3DC-CAEF-4E55-37B1F4411A21}" v="303" dt="2021-11-24T06:13:04.994"/>
    <p1510:client id="{B68EBA46-BDDA-453C-997C-D127E066713A}" v="418" dt="2021-11-23T06:35:55.179"/>
    <p1510:client id="{F98C8A34-BB22-44A1-99DB-09CB11DE4468}" v="131" dt="2021-12-06T20:08:58.2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7" d="100"/>
          <a:sy n="87" d="100"/>
        </p:scale>
        <p:origin x="29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NAYDEEP MAYANK" userId="S::pranaydeep.mayank2019@vitstudent.ac.in::6ecce264-2366-407e-99de-913465a25877" providerId="AD" clId="Web-{0BE054E5-C3DC-CAEF-4E55-37B1F4411A21}"/>
    <pc:docChg chg="addSld modSld">
      <pc:chgData name="PRANAYDEEP MAYANK" userId="S::pranaydeep.mayank2019@vitstudent.ac.in::6ecce264-2366-407e-99de-913465a25877" providerId="AD" clId="Web-{0BE054E5-C3DC-CAEF-4E55-37B1F4411A21}" dt="2021-11-24T06:13:04.994" v="198" actId="20577"/>
      <pc:docMkLst>
        <pc:docMk/>
      </pc:docMkLst>
      <pc:sldChg chg="addSp modSp">
        <pc:chgData name="PRANAYDEEP MAYANK" userId="S::pranaydeep.mayank2019@vitstudent.ac.in::6ecce264-2366-407e-99de-913465a25877" providerId="AD" clId="Web-{0BE054E5-C3DC-CAEF-4E55-37B1F4411A21}" dt="2021-11-23T12:28:27.115" v="49" actId="20577"/>
        <pc:sldMkLst>
          <pc:docMk/>
          <pc:sldMk cId="4003895781" sldId="257"/>
        </pc:sldMkLst>
        <pc:spChg chg="mod">
          <ac:chgData name="PRANAYDEEP MAYANK" userId="S::pranaydeep.mayank2019@vitstudent.ac.in::6ecce264-2366-407e-99de-913465a25877" providerId="AD" clId="Web-{0BE054E5-C3DC-CAEF-4E55-37B1F4411A21}" dt="2021-11-23T12:27:58.612" v="27" actId="1076"/>
          <ac:spMkLst>
            <pc:docMk/>
            <pc:sldMk cId="4003895781" sldId="257"/>
            <ac:spMk id="2" creationId="{0094E171-0E75-4BED-8538-A535C4528844}"/>
          </ac:spMkLst>
        </pc:spChg>
        <pc:spChg chg="add mod">
          <ac:chgData name="PRANAYDEEP MAYANK" userId="S::pranaydeep.mayank2019@vitstudent.ac.in::6ecce264-2366-407e-99de-913465a25877" providerId="AD" clId="Web-{0BE054E5-C3DC-CAEF-4E55-37B1F4411A21}" dt="2021-11-23T12:28:27.115" v="49" actId="20577"/>
          <ac:spMkLst>
            <pc:docMk/>
            <pc:sldMk cId="4003895781" sldId="257"/>
            <ac:spMk id="3" creationId="{F4639403-1689-4C17-B652-5E57C310490C}"/>
          </ac:spMkLst>
        </pc:spChg>
      </pc:sldChg>
      <pc:sldChg chg="modSp">
        <pc:chgData name="PRANAYDEEP MAYANK" userId="S::pranaydeep.mayank2019@vitstudent.ac.in::6ecce264-2366-407e-99de-913465a25877" providerId="AD" clId="Web-{0BE054E5-C3DC-CAEF-4E55-37B1F4411A21}" dt="2021-11-24T06:13:04.994" v="198" actId="20577"/>
        <pc:sldMkLst>
          <pc:docMk/>
          <pc:sldMk cId="4224492458" sldId="258"/>
        </pc:sldMkLst>
        <pc:spChg chg="mod">
          <ac:chgData name="PRANAYDEEP MAYANK" userId="S::pranaydeep.mayank2019@vitstudent.ac.in::6ecce264-2366-407e-99de-913465a25877" providerId="AD" clId="Web-{0BE054E5-C3DC-CAEF-4E55-37B1F4411A21}" dt="2021-11-24T06:13:04.994" v="198" actId="20577"/>
          <ac:spMkLst>
            <pc:docMk/>
            <pc:sldMk cId="4224492458" sldId="258"/>
            <ac:spMk id="2" creationId="{AB9CD765-30D8-415D-A35D-843DA5273496}"/>
          </ac:spMkLst>
        </pc:spChg>
        <pc:spChg chg="mod">
          <ac:chgData name="PRANAYDEEP MAYANK" userId="S::pranaydeep.mayank2019@vitstudent.ac.in::6ecce264-2366-407e-99de-913465a25877" providerId="AD" clId="Web-{0BE054E5-C3DC-CAEF-4E55-37B1F4411A21}" dt="2021-11-23T13:21:04.067" v="195" actId="20577"/>
          <ac:spMkLst>
            <pc:docMk/>
            <pc:sldMk cId="4224492458" sldId="258"/>
            <ac:spMk id="4" creationId="{8D9894BB-4342-4E74-88F3-9E2A955F23FA}"/>
          </ac:spMkLst>
        </pc:spChg>
      </pc:sldChg>
      <pc:sldChg chg="addSp delSp modSp">
        <pc:chgData name="PRANAYDEEP MAYANK" userId="S::pranaydeep.mayank2019@vitstudent.ac.in::6ecce264-2366-407e-99de-913465a25877" providerId="AD" clId="Web-{0BE054E5-C3DC-CAEF-4E55-37B1F4411A21}" dt="2021-11-23T13:14:06.103" v="150" actId="1076"/>
        <pc:sldMkLst>
          <pc:docMk/>
          <pc:sldMk cId="330301158" sldId="259"/>
        </pc:sldMkLst>
        <pc:spChg chg="del">
          <ac:chgData name="PRANAYDEEP MAYANK" userId="S::pranaydeep.mayank2019@vitstudent.ac.in::6ecce264-2366-407e-99de-913465a25877" providerId="AD" clId="Web-{0BE054E5-C3DC-CAEF-4E55-37B1F4411A21}" dt="2021-11-23T12:17:35.830" v="0"/>
          <ac:spMkLst>
            <pc:docMk/>
            <pc:sldMk cId="330301158" sldId="259"/>
            <ac:spMk id="3" creationId="{5FF8B043-93BE-4966-888F-E102B37F1AEF}"/>
          </ac:spMkLst>
        </pc:spChg>
        <pc:picChg chg="add mod ord">
          <ac:chgData name="PRANAYDEEP MAYANK" userId="S::pranaydeep.mayank2019@vitstudent.ac.in::6ecce264-2366-407e-99de-913465a25877" providerId="AD" clId="Web-{0BE054E5-C3DC-CAEF-4E55-37B1F4411A21}" dt="2021-11-23T13:14:06.103" v="150" actId="1076"/>
          <ac:picMkLst>
            <pc:docMk/>
            <pc:sldMk cId="330301158" sldId="259"/>
            <ac:picMk id="4" creationId="{F4D5976F-CB58-407B-8A3E-935C32CBA096}"/>
          </ac:picMkLst>
        </pc:picChg>
      </pc:sldChg>
      <pc:sldChg chg="addSp delSp modSp new mod setBg setClrOvrMap">
        <pc:chgData name="PRANAYDEEP MAYANK" userId="S::pranaydeep.mayank2019@vitstudent.ac.in::6ecce264-2366-407e-99de-913465a25877" providerId="AD" clId="Web-{0BE054E5-C3DC-CAEF-4E55-37B1F4411A21}" dt="2021-11-23T12:33:18.526" v="69" actId="20577"/>
        <pc:sldMkLst>
          <pc:docMk/>
          <pc:sldMk cId="3601020235" sldId="260"/>
        </pc:sldMkLst>
        <pc:spChg chg="mod">
          <ac:chgData name="PRANAYDEEP MAYANK" userId="S::pranaydeep.mayank2019@vitstudent.ac.in::6ecce264-2366-407e-99de-913465a25877" providerId="AD" clId="Web-{0BE054E5-C3DC-CAEF-4E55-37B1F4411A21}" dt="2021-11-23T12:24:29.278" v="20" actId="14100"/>
          <ac:spMkLst>
            <pc:docMk/>
            <pc:sldMk cId="3601020235" sldId="260"/>
            <ac:spMk id="2" creationId="{F1F1EDBE-7BB4-49B0-A2CE-D1253005431D}"/>
          </ac:spMkLst>
        </pc:spChg>
        <pc:spChg chg="del">
          <ac:chgData name="PRANAYDEEP MAYANK" userId="S::pranaydeep.mayank2019@vitstudent.ac.in::6ecce264-2366-407e-99de-913465a25877" providerId="AD" clId="Web-{0BE054E5-C3DC-CAEF-4E55-37B1F4411A21}" dt="2021-11-23T12:17:58.800" v="5"/>
          <ac:spMkLst>
            <pc:docMk/>
            <pc:sldMk cId="3601020235" sldId="260"/>
            <ac:spMk id="3" creationId="{D5A84A38-8BFB-417D-A3AD-0AD35776FDB6}"/>
          </ac:spMkLst>
        </pc:spChg>
        <pc:spChg chg="add mod">
          <ac:chgData name="PRANAYDEEP MAYANK" userId="S::pranaydeep.mayank2019@vitstudent.ac.in::6ecce264-2366-407e-99de-913465a25877" providerId="AD" clId="Web-{0BE054E5-C3DC-CAEF-4E55-37B1F4411A21}" dt="2021-11-23T12:33:18.526" v="69" actId="20577"/>
          <ac:spMkLst>
            <pc:docMk/>
            <pc:sldMk cId="3601020235" sldId="260"/>
            <ac:spMk id="4" creationId="{38C019EA-C96C-44A5-81F6-F036B8A9149B}"/>
          </ac:spMkLst>
        </pc:spChg>
        <pc:spChg chg="add">
          <ac:chgData name="PRANAYDEEP MAYANK" userId="S::pranaydeep.mayank2019@vitstudent.ac.in::6ecce264-2366-407e-99de-913465a25877" providerId="AD" clId="Web-{0BE054E5-C3DC-CAEF-4E55-37B1F4411A21}" dt="2021-11-23T12:17:58.800" v="5"/>
          <ac:spMkLst>
            <pc:docMk/>
            <pc:sldMk cId="3601020235" sldId="260"/>
            <ac:spMk id="36" creationId="{4EFE82FE-7465-AE46-88DF-34D347E83B84}"/>
          </ac:spMkLst>
        </pc:spChg>
        <pc:grpChg chg="add">
          <ac:chgData name="PRANAYDEEP MAYANK" userId="S::pranaydeep.mayank2019@vitstudent.ac.in::6ecce264-2366-407e-99de-913465a25877" providerId="AD" clId="Web-{0BE054E5-C3DC-CAEF-4E55-37B1F4411A21}" dt="2021-11-23T12:17:58.800" v="5"/>
          <ac:grpSpMkLst>
            <pc:docMk/>
            <pc:sldMk cId="3601020235" sldId="260"/>
            <ac:grpSpMk id="8" creationId="{EB46B8FB-F6A2-5F47-A6CD-A7E17E69270F}"/>
          </ac:grpSpMkLst>
        </pc:grpChg>
        <pc:grpChg chg="add">
          <ac:chgData name="PRANAYDEEP MAYANK" userId="S::pranaydeep.mayank2019@vitstudent.ac.in::6ecce264-2366-407e-99de-913465a25877" providerId="AD" clId="Web-{0BE054E5-C3DC-CAEF-4E55-37B1F4411A21}" dt="2021-11-23T12:17:58.800" v="5"/>
          <ac:grpSpMkLst>
            <pc:docMk/>
            <pc:sldMk cId="3601020235" sldId="260"/>
            <ac:grpSpMk id="40" creationId="{E63AF7E2-A240-C246-AFB8-2AD8FF4621DB}"/>
          </ac:grpSpMkLst>
        </pc:grpChg>
        <pc:cxnChg chg="add">
          <ac:chgData name="PRANAYDEEP MAYANK" userId="S::pranaydeep.mayank2019@vitstudent.ac.in::6ecce264-2366-407e-99de-913465a25877" providerId="AD" clId="Web-{0BE054E5-C3DC-CAEF-4E55-37B1F4411A21}" dt="2021-11-23T12:17:58.800" v="5"/>
          <ac:cxnSpMkLst>
            <pc:docMk/>
            <pc:sldMk cId="3601020235" sldId="260"/>
            <ac:cxnSpMk id="34" creationId="{D33A3282-0389-C547-8CA6-7F3E7F27B34D}"/>
          </ac:cxnSpMkLst>
        </pc:cxnChg>
        <pc:cxnChg chg="add">
          <ac:chgData name="PRANAYDEEP MAYANK" userId="S::pranaydeep.mayank2019@vitstudent.ac.in::6ecce264-2366-407e-99de-913465a25877" providerId="AD" clId="Web-{0BE054E5-C3DC-CAEF-4E55-37B1F4411A21}" dt="2021-11-23T12:17:58.800" v="5"/>
          <ac:cxnSpMkLst>
            <pc:docMk/>
            <pc:sldMk cId="3601020235" sldId="260"/>
            <ac:cxnSpMk id="38" creationId="{2DDDFCEF-D5C9-BE40-9979-57040F021F96}"/>
          </ac:cxnSpMkLst>
        </pc:cxnChg>
      </pc:sldChg>
      <pc:sldChg chg="addSp delSp modSp new mod setBg setClrOvrMap">
        <pc:chgData name="PRANAYDEEP MAYANK" userId="S::pranaydeep.mayank2019@vitstudent.ac.in::6ecce264-2366-407e-99de-913465a25877" providerId="AD" clId="Web-{0BE054E5-C3DC-CAEF-4E55-37B1F4411A21}" dt="2021-11-23T13:13:41.290" v="147" actId="20577"/>
        <pc:sldMkLst>
          <pc:docMk/>
          <pc:sldMk cId="1733498387" sldId="261"/>
        </pc:sldMkLst>
        <pc:spChg chg="mod">
          <ac:chgData name="PRANAYDEEP MAYANK" userId="S::pranaydeep.mayank2019@vitstudent.ac.in::6ecce264-2366-407e-99de-913465a25877" providerId="AD" clId="Web-{0BE054E5-C3DC-CAEF-4E55-37B1F4411A21}" dt="2021-11-23T12:55:26.169" v="81" actId="20577"/>
          <ac:spMkLst>
            <pc:docMk/>
            <pc:sldMk cId="1733498387" sldId="261"/>
            <ac:spMk id="2" creationId="{9366274F-5FB2-40F2-9BDC-40D4BF7A8880}"/>
          </ac:spMkLst>
        </pc:spChg>
        <pc:spChg chg="del">
          <ac:chgData name="PRANAYDEEP MAYANK" userId="S::pranaydeep.mayank2019@vitstudent.ac.in::6ecce264-2366-407e-99de-913465a25877" providerId="AD" clId="Web-{0BE054E5-C3DC-CAEF-4E55-37B1F4411A21}" dt="2021-11-23T12:33:29.792" v="71"/>
          <ac:spMkLst>
            <pc:docMk/>
            <pc:sldMk cId="1733498387" sldId="261"/>
            <ac:spMk id="3" creationId="{B5995036-E117-4431-8006-CC6CF3E776C5}"/>
          </ac:spMkLst>
        </pc:spChg>
        <pc:spChg chg="add mod">
          <ac:chgData name="PRANAYDEEP MAYANK" userId="S::pranaydeep.mayank2019@vitstudent.ac.in::6ecce264-2366-407e-99de-913465a25877" providerId="AD" clId="Web-{0BE054E5-C3DC-CAEF-4E55-37B1F4411A21}" dt="2021-11-23T13:13:41.290" v="147" actId="20577"/>
          <ac:spMkLst>
            <pc:docMk/>
            <pc:sldMk cId="1733498387" sldId="261"/>
            <ac:spMk id="3" creationId="{D7C7A787-72C5-4D14-9D9B-89C023C65715}"/>
          </ac:spMkLst>
        </pc:spChg>
        <pc:spChg chg="add">
          <ac:chgData name="PRANAYDEEP MAYANK" userId="S::pranaydeep.mayank2019@vitstudent.ac.in::6ecce264-2366-407e-99de-913465a25877" providerId="AD" clId="Web-{0BE054E5-C3DC-CAEF-4E55-37B1F4411A21}" dt="2021-11-23T12:33:29.792" v="71"/>
          <ac:spMkLst>
            <pc:docMk/>
            <pc:sldMk cId="1733498387" sldId="261"/>
            <ac:spMk id="36" creationId="{4EFE82FE-7465-AE46-88DF-34D347E83B84}"/>
          </ac:spMkLst>
        </pc:spChg>
        <pc:grpChg chg="add">
          <ac:chgData name="PRANAYDEEP MAYANK" userId="S::pranaydeep.mayank2019@vitstudent.ac.in::6ecce264-2366-407e-99de-913465a25877" providerId="AD" clId="Web-{0BE054E5-C3DC-CAEF-4E55-37B1F4411A21}" dt="2021-11-23T12:33:29.792" v="71"/>
          <ac:grpSpMkLst>
            <pc:docMk/>
            <pc:sldMk cId="1733498387" sldId="261"/>
            <ac:grpSpMk id="8" creationId="{EB46B8FB-F6A2-5F47-A6CD-A7E17E69270F}"/>
          </ac:grpSpMkLst>
        </pc:grpChg>
        <pc:grpChg chg="add">
          <ac:chgData name="PRANAYDEEP MAYANK" userId="S::pranaydeep.mayank2019@vitstudent.ac.in::6ecce264-2366-407e-99de-913465a25877" providerId="AD" clId="Web-{0BE054E5-C3DC-CAEF-4E55-37B1F4411A21}" dt="2021-11-23T12:33:29.792" v="71"/>
          <ac:grpSpMkLst>
            <pc:docMk/>
            <pc:sldMk cId="1733498387" sldId="261"/>
            <ac:grpSpMk id="40" creationId="{E63AF7E2-A240-C246-AFB8-2AD8FF4621DB}"/>
          </ac:grpSpMkLst>
        </pc:grpChg>
        <pc:cxnChg chg="add">
          <ac:chgData name="PRANAYDEEP MAYANK" userId="S::pranaydeep.mayank2019@vitstudent.ac.in::6ecce264-2366-407e-99de-913465a25877" providerId="AD" clId="Web-{0BE054E5-C3DC-CAEF-4E55-37B1F4411A21}" dt="2021-11-23T12:33:29.792" v="71"/>
          <ac:cxnSpMkLst>
            <pc:docMk/>
            <pc:sldMk cId="1733498387" sldId="261"/>
            <ac:cxnSpMk id="34" creationId="{D33A3282-0389-C547-8CA6-7F3E7F27B34D}"/>
          </ac:cxnSpMkLst>
        </pc:cxnChg>
        <pc:cxnChg chg="add">
          <ac:chgData name="PRANAYDEEP MAYANK" userId="S::pranaydeep.mayank2019@vitstudent.ac.in::6ecce264-2366-407e-99de-913465a25877" providerId="AD" clId="Web-{0BE054E5-C3DC-CAEF-4E55-37B1F4411A21}" dt="2021-11-23T12:33:29.792" v="71"/>
          <ac:cxnSpMkLst>
            <pc:docMk/>
            <pc:sldMk cId="1733498387" sldId="261"/>
            <ac:cxnSpMk id="38" creationId="{2DDDFCEF-D5C9-BE40-9979-57040F021F96}"/>
          </ac:cxnSpMkLst>
        </pc:cxnChg>
      </pc:sldChg>
      <pc:sldChg chg="addSp delSp modSp add replId">
        <pc:chgData name="PRANAYDEEP MAYANK" userId="S::pranaydeep.mayank2019@vitstudent.ac.in::6ecce264-2366-407e-99de-913465a25877" providerId="AD" clId="Web-{0BE054E5-C3DC-CAEF-4E55-37B1F4411A21}" dt="2021-11-23T13:14:39.776" v="190" actId="20577"/>
        <pc:sldMkLst>
          <pc:docMk/>
          <pc:sldMk cId="2017876899" sldId="262"/>
        </pc:sldMkLst>
        <pc:spChg chg="add mod">
          <ac:chgData name="PRANAYDEEP MAYANK" userId="S::pranaydeep.mayank2019@vitstudent.ac.in::6ecce264-2366-407e-99de-913465a25877" providerId="AD" clId="Web-{0BE054E5-C3DC-CAEF-4E55-37B1F4411A21}" dt="2021-11-23T13:14:39.776" v="190" actId="20577"/>
          <ac:spMkLst>
            <pc:docMk/>
            <pc:sldMk cId="2017876899" sldId="262"/>
            <ac:spMk id="8" creationId="{5E75DF9D-EB9C-4175-8A00-EB2D56F427C7}"/>
          </ac:spMkLst>
        </pc:spChg>
        <pc:picChg chg="del">
          <ac:chgData name="PRANAYDEEP MAYANK" userId="S::pranaydeep.mayank2019@vitstudent.ac.in::6ecce264-2366-407e-99de-913465a25877" providerId="AD" clId="Web-{0BE054E5-C3DC-CAEF-4E55-37B1F4411A21}" dt="2021-11-23T13:14:14.947" v="152"/>
          <ac:picMkLst>
            <pc:docMk/>
            <pc:sldMk cId="2017876899" sldId="262"/>
            <ac:picMk id="4" creationId="{F4D5976F-CB58-407B-8A3E-935C32CBA096}"/>
          </ac:picMkLst>
        </pc:picChg>
      </pc:sldChg>
    </pc:docChg>
  </pc:docChgLst>
  <pc:docChgLst>
    <pc:chgData name="PRANAYDEEP MAYANK" userId="S::pranaydeep.mayank2019@vitstudent.ac.in::6ecce264-2366-407e-99de-913465a25877" providerId="AD" clId="Web-{F98C8A34-BB22-44A1-99DB-09CB11DE4468}"/>
    <pc:docChg chg="addSld delSld modSld sldOrd">
      <pc:chgData name="PRANAYDEEP MAYANK" userId="S::pranaydeep.mayank2019@vitstudent.ac.in::6ecce264-2366-407e-99de-913465a25877" providerId="AD" clId="Web-{F98C8A34-BB22-44A1-99DB-09CB11DE4468}" dt="2021-12-06T20:08:58.238" v="111" actId="20577"/>
      <pc:docMkLst>
        <pc:docMk/>
      </pc:docMkLst>
      <pc:sldChg chg="modSp">
        <pc:chgData name="PRANAYDEEP MAYANK" userId="S::pranaydeep.mayank2019@vitstudent.ac.in::6ecce264-2366-407e-99de-913465a25877" providerId="AD" clId="Web-{F98C8A34-BB22-44A1-99DB-09CB11DE4468}" dt="2021-12-06T19:57:08.417" v="2" actId="20577"/>
        <pc:sldMkLst>
          <pc:docMk/>
          <pc:sldMk cId="4224492458" sldId="258"/>
        </pc:sldMkLst>
        <pc:spChg chg="mod">
          <ac:chgData name="PRANAYDEEP MAYANK" userId="S::pranaydeep.mayank2019@vitstudent.ac.in::6ecce264-2366-407e-99de-913465a25877" providerId="AD" clId="Web-{F98C8A34-BB22-44A1-99DB-09CB11DE4468}" dt="2021-12-06T19:57:08.417" v="2" actId="20577"/>
          <ac:spMkLst>
            <pc:docMk/>
            <pc:sldMk cId="4224492458" sldId="258"/>
            <ac:spMk id="4" creationId="{8D9894BB-4342-4E74-88F3-9E2A955F23FA}"/>
          </ac:spMkLst>
        </pc:spChg>
      </pc:sldChg>
      <pc:sldChg chg="modSp">
        <pc:chgData name="PRANAYDEEP MAYANK" userId="S::pranaydeep.mayank2019@vitstudent.ac.in::6ecce264-2366-407e-99de-913465a25877" providerId="AD" clId="Web-{F98C8A34-BB22-44A1-99DB-09CB11DE4468}" dt="2021-12-06T19:58:04.463" v="22" actId="20577"/>
        <pc:sldMkLst>
          <pc:docMk/>
          <pc:sldMk cId="3601020235" sldId="260"/>
        </pc:sldMkLst>
        <pc:spChg chg="mod">
          <ac:chgData name="PRANAYDEEP MAYANK" userId="S::pranaydeep.mayank2019@vitstudent.ac.in::6ecce264-2366-407e-99de-913465a25877" providerId="AD" clId="Web-{F98C8A34-BB22-44A1-99DB-09CB11DE4468}" dt="2021-12-06T19:58:04.463" v="22" actId="20577"/>
          <ac:spMkLst>
            <pc:docMk/>
            <pc:sldMk cId="3601020235" sldId="260"/>
            <ac:spMk id="4" creationId="{38C019EA-C96C-44A5-81F6-F036B8A9149B}"/>
          </ac:spMkLst>
        </pc:spChg>
      </pc:sldChg>
      <pc:sldChg chg="modSp">
        <pc:chgData name="PRANAYDEEP MAYANK" userId="S::pranaydeep.mayank2019@vitstudent.ac.in::6ecce264-2366-407e-99de-913465a25877" providerId="AD" clId="Web-{F98C8A34-BB22-44A1-99DB-09CB11DE4468}" dt="2021-12-06T20:08:58.238" v="111" actId="20577"/>
        <pc:sldMkLst>
          <pc:docMk/>
          <pc:sldMk cId="1733498387" sldId="261"/>
        </pc:sldMkLst>
        <pc:spChg chg="mod">
          <ac:chgData name="PRANAYDEEP MAYANK" userId="S::pranaydeep.mayank2019@vitstudent.ac.in::6ecce264-2366-407e-99de-913465a25877" providerId="AD" clId="Web-{F98C8A34-BB22-44A1-99DB-09CB11DE4468}" dt="2021-12-06T20:08:58.238" v="111" actId="20577"/>
          <ac:spMkLst>
            <pc:docMk/>
            <pc:sldMk cId="1733498387" sldId="261"/>
            <ac:spMk id="2" creationId="{9366274F-5FB2-40F2-9BDC-40D4BF7A8880}"/>
          </ac:spMkLst>
        </pc:spChg>
        <pc:spChg chg="mod">
          <ac:chgData name="PRANAYDEEP MAYANK" userId="S::pranaydeep.mayank2019@vitstudent.ac.in::6ecce264-2366-407e-99de-913465a25877" providerId="AD" clId="Web-{F98C8A34-BB22-44A1-99DB-09CB11DE4468}" dt="2021-12-06T20:01:26.071" v="61" actId="20577"/>
          <ac:spMkLst>
            <pc:docMk/>
            <pc:sldMk cId="1733498387" sldId="261"/>
            <ac:spMk id="3" creationId="{D7C7A787-72C5-4D14-9D9B-89C023C65715}"/>
          </ac:spMkLst>
        </pc:spChg>
      </pc:sldChg>
      <pc:sldChg chg="modSp ord">
        <pc:chgData name="PRANAYDEEP MAYANK" userId="S::pranaydeep.mayank2019@vitstudent.ac.in::6ecce264-2366-407e-99de-913465a25877" providerId="AD" clId="Web-{F98C8A34-BB22-44A1-99DB-09CB11DE4468}" dt="2021-12-06T20:00:47.258" v="50"/>
        <pc:sldMkLst>
          <pc:docMk/>
          <pc:sldMk cId="2017876899" sldId="262"/>
        </pc:sldMkLst>
        <pc:spChg chg="mod">
          <ac:chgData name="PRANAYDEEP MAYANK" userId="S::pranaydeep.mayank2019@vitstudent.ac.in::6ecce264-2366-407e-99de-913465a25877" providerId="AD" clId="Web-{F98C8A34-BB22-44A1-99DB-09CB11DE4468}" dt="2021-12-06T20:00:35.118" v="49" actId="20577"/>
          <ac:spMkLst>
            <pc:docMk/>
            <pc:sldMk cId="2017876899" sldId="262"/>
            <ac:spMk id="2" creationId="{A64B0203-89D3-4459-83E4-9270DF2B0C8F}"/>
          </ac:spMkLst>
        </pc:spChg>
        <pc:spChg chg="mod">
          <ac:chgData name="PRANAYDEEP MAYANK" userId="S::pranaydeep.mayank2019@vitstudent.ac.in::6ecce264-2366-407e-99de-913465a25877" providerId="AD" clId="Web-{F98C8A34-BB22-44A1-99DB-09CB11DE4468}" dt="2021-12-06T20:00:29.759" v="42" actId="20577"/>
          <ac:spMkLst>
            <pc:docMk/>
            <pc:sldMk cId="2017876899" sldId="262"/>
            <ac:spMk id="8" creationId="{5E75DF9D-EB9C-4175-8A00-EB2D56F427C7}"/>
          </ac:spMkLst>
        </pc:spChg>
      </pc:sldChg>
      <pc:sldChg chg="addSp delSp modSp new del mod setBg">
        <pc:chgData name="PRANAYDEEP MAYANK" userId="S::pranaydeep.mayank2019@vitstudent.ac.in::6ecce264-2366-407e-99de-913465a25877" providerId="AD" clId="Web-{F98C8A34-BB22-44A1-99DB-09CB11DE4468}" dt="2021-12-06T19:59:34.790" v="28"/>
        <pc:sldMkLst>
          <pc:docMk/>
          <pc:sldMk cId="2671260123" sldId="263"/>
        </pc:sldMkLst>
        <pc:spChg chg="add del mod">
          <ac:chgData name="PRANAYDEEP MAYANK" userId="S::pranaydeep.mayank2019@vitstudent.ac.in::6ecce264-2366-407e-99de-913465a25877" providerId="AD" clId="Web-{F98C8A34-BB22-44A1-99DB-09CB11DE4468}" dt="2021-12-06T19:59:01.666" v="27"/>
          <ac:spMkLst>
            <pc:docMk/>
            <pc:sldMk cId="2671260123" sldId="263"/>
            <ac:spMk id="2" creationId="{0C5D2CE4-B012-4B18-A017-955A99E09A11}"/>
          </ac:spMkLst>
        </pc:spChg>
        <pc:spChg chg="del">
          <ac:chgData name="PRANAYDEEP MAYANK" userId="S::pranaydeep.mayank2019@vitstudent.ac.in::6ecce264-2366-407e-99de-913465a25877" providerId="AD" clId="Web-{F98C8A34-BB22-44A1-99DB-09CB11DE4468}" dt="2021-12-06T19:58:44.525" v="24"/>
          <ac:spMkLst>
            <pc:docMk/>
            <pc:sldMk cId="2671260123" sldId="263"/>
            <ac:spMk id="3" creationId="{86BF329C-7654-46F1-B1CA-DEFCFFFE7B98}"/>
          </ac:spMkLst>
        </pc:spChg>
        <pc:spChg chg="add">
          <ac:chgData name="PRANAYDEEP MAYANK" userId="S::pranaydeep.mayank2019@vitstudent.ac.in::6ecce264-2366-407e-99de-913465a25877" providerId="AD" clId="Web-{F98C8A34-BB22-44A1-99DB-09CB11DE4468}" dt="2021-12-06T19:59:01.666" v="27"/>
          <ac:spMkLst>
            <pc:docMk/>
            <pc:sldMk cId="2671260123" sldId="263"/>
            <ac:spMk id="6" creationId="{C7F2E4D6-EF46-1C43-8F3E-3620C3C83F36}"/>
          </ac:spMkLst>
        </pc:spChg>
        <pc:spChg chg="add">
          <ac:chgData name="PRANAYDEEP MAYANK" userId="S::pranaydeep.mayank2019@vitstudent.ac.in::6ecce264-2366-407e-99de-913465a25877" providerId="AD" clId="Web-{F98C8A34-BB22-44A1-99DB-09CB11DE4468}" dt="2021-12-06T19:59:01.666" v="27"/>
          <ac:spMkLst>
            <pc:docMk/>
            <pc:sldMk cId="2671260123" sldId="263"/>
            <ac:spMk id="8" creationId="{DB75F663-6F61-4DC4-A057-BEF7A0CBD0E4}"/>
          </ac:spMkLst>
        </pc:spChg>
        <pc:spChg chg="add del">
          <ac:chgData name="PRANAYDEEP MAYANK" userId="S::pranaydeep.mayank2019@vitstudent.ac.in::6ecce264-2366-407e-99de-913465a25877" providerId="AD" clId="Web-{F98C8A34-BB22-44A1-99DB-09CB11DE4468}" dt="2021-12-06T19:59:01.650" v="26"/>
          <ac:spMkLst>
            <pc:docMk/>
            <pc:sldMk cId="2671260123" sldId="263"/>
            <ac:spMk id="9" creationId="{557B0AD7-E991-E343-BF68-F118815215C7}"/>
          </ac:spMkLst>
        </pc:spChg>
        <pc:grpChg chg="add del">
          <ac:chgData name="PRANAYDEEP MAYANK" userId="S::pranaydeep.mayank2019@vitstudent.ac.in::6ecce264-2366-407e-99de-913465a25877" providerId="AD" clId="Web-{F98C8A34-BB22-44A1-99DB-09CB11DE4468}" dt="2021-12-06T19:59:01.650" v="26"/>
          <ac:grpSpMkLst>
            <pc:docMk/>
            <pc:sldMk cId="2671260123" sldId="263"/>
            <ac:grpSpMk id="11" creationId="{46C7B6BC-B625-254B-8489-2BBE42C4734C}"/>
          </ac:grpSpMkLst>
        </pc:grpChg>
        <pc:grpChg chg="add">
          <ac:chgData name="PRANAYDEEP MAYANK" userId="S::pranaydeep.mayank2019@vitstudent.ac.in::6ecce264-2366-407e-99de-913465a25877" providerId="AD" clId="Web-{F98C8A34-BB22-44A1-99DB-09CB11DE4468}" dt="2021-12-06T19:59:01.666" v="27"/>
          <ac:grpSpMkLst>
            <pc:docMk/>
            <pc:sldMk cId="2671260123" sldId="263"/>
            <ac:grpSpMk id="13" creationId="{05ADD15B-C747-D340-BF8A-A1DD2A6A9324}"/>
          </ac:grpSpMkLst>
        </pc:grpChg>
        <pc:picChg chg="add mod ord">
          <ac:chgData name="PRANAYDEEP MAYANK" userId="S::pranaydeep.mayank2019@vitstudent.ac.in::6ecce264-2366-407e-99de-913465a25877" providerId="AD" clId="Web-{F98C8A34-BB22-44A1-99DB-09CB11DE4468}" dt="2021-12-06T19:59:01.666" v="27"/>
          <ac:picMkLst>
            <pc:docMk/>
            <pc:sldMk cId="2671260123" sldId="263"/>
            <ac:picMk id="4" creationId="{EC72AF6C-DF27-4729-914B-D2B7FACA2324}"/>
          </ac:picMkLst>
        </pc:picChg>
        <pc:cxnChg chg="add">
          <ac:chgData name="PRANAYDEEP MAYANK" userId="S::pranaydeep.mayank2019@vitstudent.ac.in::6ecce264-2366-407e-99de-913465a25877" providerId="AD" clId="Web-{F98C8A34-BB22-44A1-99DB-09CB11DE4468}" dt="2021-12-06T19:59:01.666" v="27"/>
          <ac:cxnSpMkLst>
            <pc:docMk/>
            <pc:sldMk cId="2671260123" sldId="263"/>
            <ac:cxnSpMk id="19" creationId="{1FE039F1-6D47-C642-B506-452A83B0AB11}"/>
          </ac:cxnSpMkLst>
        </pc:cxnChg>
      </pc:sldChg>
      <pc:sldChg chg="addSp delSp modSp add ord replId">
        <pc:chgData name="PRANAYDEEP MAYANK" userId="S::pranaydeep.mayank2019@vitstudent.ac.in::6ecce264-2366-407e-99de-913465a25877" providerId="AD" clId="Web-{F98C8A34-BB22-44A1-99DB-09CB11DE4468}" dt="2021-12-06T20:01:00.727" v="59" actId="20577"/>
        <pc:sldMkLst>
          <pc:docMk/>
          <pc:sldMk cId="3736180441" sldId="263"/>
        </pc:sldMkLst>
        <pc:spChg chg="mod">
          <ac:chgData name="PRANAYDEEP MAYANK" userId="S::pranaydeep.mayank2019@vitstudent.ac.in::6ecce264-2366-407e-99de-913465a25877" providerId="AD" clId="Web-{F98C8A34-BB22-44A1-99DB-09CB11DE4468}" dt="2021-12-06T20:01:00.727" v="59" actId="20577"/>
          <ac:spMkLst>
            <pc:docMk/>
            <pc:sldMk cId="3736180441" sldId="263"/>
            <ac:spMk id="2" creationId="{A64B0203-89D3-4459-83E4-9270DF2B0C8F}"/>
          </ac:spMkLst>
        </pc:spChg>
        <pc:spChg chg="del mod">
          <ac:chgData name="PRANAYDEEP MAYANK" userId="S::pranaydeep.mayank2019@vitstudent.ac.in::6ecce264-2366-407e-99de-913465a25877" providerId="AD" clId="Web-{F98C8A34-BB22-44A1-99DB-09CB11DE4468}" dt="2021-12-06T19:59:52.009" v="31"/>
          <ac:spMkLst>
            <pc:docMk/>
            <pc:sldMk cId="3736180441" sldId="263"/>
            <ac:spMk id="8" creationId="{5E75DF9D-EB9C-4175-8A00-EB2D56F427C7}"/>
          </ac:spMkLst>
        </pc:spChg>
        <pc:picChg chg="add mod ord">
          <ac:chgData name="PRANAYDEEP MAYANK" userId="S::pranaydeep.mayank2019@vitstudent.ac.in::6ecce264-2366-407e-99de-913465a25877" providerId="AD" clId="Web-{F98C8A34-BB22-44A1-99DB-09CB11DE4468}" dt="2021-12-06T20:00:03.306" v="32" actId="1076"/>
          <ac:picMkLst>
            <pc:docMk/>
            <pc:sldMk cId="3736180441" sldId="263"/>
            <ac:picMk id="3" creationId="{A404015B-FAB5-4BB5-A5EC-795B6DC6D905}"/>
          </ac:picMkLst>
        </pc:picChg>
      </pc:sldChg>
      <pc:sldChg chg="addSp delSp modSp new mod setBg addAnim setClrOvrMap">
        <pc:chgData name="PRANAYDEEP MAYANK" userId="S::pranaydeep.mayank2019@vitstudent.ac.in::6ecce264-2366-407e-99de-913465a25877" providerId="AD" clId="Web-{F98C8A34-BB22-44A1-99DB-09CB11DE4468}" dt="2021-12-06T20:03:02.851" v="84" actId="1076"/>
        <pc:sldMkLst>
          <pc:docMk/>
          <pc:sldMk cId="2301599962" sldId="264"/>
        </pc:sldMkLst>
        <pc:spChg chg="mod">
          <ac:chgData name="PRANAYDEEP MAYANK" userId="S::pranaydeep.mayank2019@vitstudent.ac.in::6ecce264-2366-407e-99de-913465a25877" providerId="AD" clId="Web-{F98C8A34-BB22-44A1-99DB-09CB11DE4468}" dt="2021-12-06T20:02:51.804" v="80" actId="20577"/>
          <ac:spMkLst>
            <pc:docMk/>
            <pc:sldMk cId="2301599962" sldId="264"/>
            <ac:spMk id="2" creationId="{18C2824A-67E1-4EB8-B200-B782A79D83F5}"/>
          </ac:spMkLst>
        </pc:spChg>
        <pc:spChg chg="del">
          <ac:chgData name="PRANAYDEEP MAYANK" userId="S::pranaydeep.mayank2019@vitstudent.ac.in::6ecce264-2366-407e-99de-913465a25877" providerId="AD" clId="Web-{F98C8A34-BB22-44A1-99DB-09CB11DE4468}" dt="2021-12-06T20:01:57.492" v="64"/>
          <ac:spMkLst>
            <pc:docMk/>
            <pc:sldMk cId="2301599962" sldId="264"/>
            <ac:spMk id="3" creationId="{CD68C836-808A-43E7-82AC-CBDC0519E726}"/>
          </ac:spMkLst>
        </pc:spChg>
        <pc:spChg chg="add del">
          <ac:chgData name="PRANAYDEEP MAYANK" userId="S::pranaydeep.mayank2019@vitstudent.ac.in::6ecce264-2366-407e-99de-913465a25877" providerId="AD" clId="Web-{F98C8A34-BB22-44A1-99DB-09CB11DE4468}" dt="2021-12-06T20:02:18.945" v="75"/>
          <ac:spMkLst>
            <pc:docMk/>
            <pc:sldMk cId="2301599962" sldId="264"/>
            <ac:spMk id="36" creationId="{4EFE82FE-7465-AE46-88DF-34D347E83B84}"/>
          </ac:spMkLst>
        </pc:spChg>
        <pc:spChg chg="add">
          <ac:chgData name="PRANAYDEEP MAYANK" userId="S::pranaydeep.mayank2019@vitstudent.ac.in::6ecce264-2366-407e-99de-913465a25877" providerId="AD" clId="Web-{F98C8A34-BB22-44A1-99DB-09CB11DE4468}" dt="2021-12-06T20:02:18.945" v="75"/>
          <ac:spMkLst>
            <pc:docMk/>
            <pc:sldMk cId="2301599962" sldId="264"/>
            <ac:spMk id="81" creationId="{4EFE82FE-7465-AE46-88DF-34D347E83B84}"/>
          </ac:spMkLst>
        </pc:spChg>
        <pc:spChg chg="add">
          <ac:chgData name="PRANAYDEEP MAYANK" userId="S::pranaydeep.mayank2019@vitstudent.ac.in::6ecce264-2366-407e-99de-913465a25877" providerId="AD" clId="Web-{F98C8A34-BB22-44A1-99DB-09CB11DE4468}" dt="2021-12-06T20:02:18.945" v="75"/>
          <ac:spMkLst>
            <pc:docMk/>
            <pc:sldMk cId="2301599962" sldId="264"/>
            <ac:spMk id="83" creationId="{8B80D579-AC08-8D49-BB6A-21123F80B589}"/>
          </ac:spMkLst>
        </pc:spChg>
        <pc:grpChg chg="add del">
          <ac:chgData name="PRANAYDEEP MAYANK" userId="S::pranaydeep.mayank2019@vitstudent.ac.in::6ecce264-2366-407e-99de-913465a25877" providerId="AD" clId="Web-{F98C8A34-BB22-44A1-99DB-09CB11DE4468}" dt="2021-12-06T20:02:18.945" v="75"/>
          <ac:grpSpMkLst>
            <pc:docMk/>
            <pc:sldMk cId="2301599962" sldId="264"/>
            <ac:grpSpMk id="8" creationId="{EB46B8FB-F6A2-5F47-A6CD-A7E17E69270F}"/>
          </ac:grpSpMkLst>
        </pc:grpChg>
        <pc:grpChg chg="add del">
          <ac:chgData name="PRANAYDEEP MAYANK" userId="S::pranaydeep.mayank2019@vitstudent.ac.in::6ecce264-2366-407e-99de-913465a25877" providerId="AD" clId="Web-{F98C8A34-BB22-44A1-99DB-09CB11DE4468}" dt="2021-12-06T20:02:18.945" v="75"/>
          <ac:grpSpMkLst>
            <pc:docMk/>
            <pc:sldMk cId="2301599962" sldId="264"/>
            <ac:grpSpMk id="40" creationId="{E63AF7E2-A240-C246-AFB8-2AD8FF4621DB}"/>
          </ac:grpSpMkLst>
        </pc:grpChg>
        <pc:grpChg chg="add">
          <ac:chgData name="PRANAYDEEP MAYANK" userId="S::pranaydeep.mayank2019@vitstudent.ac.in::6ecce264-2366-407e-99de-913465a25877" providerId="AD" clId="Web-{F98C8A34-BB22-44A1-99DB-09CB11DE4468}" dt="2021-12-06T20:02:18.945" v="75"/>
          <ac:grpSpMkLst>
            <pc:docMk/>
            <pc:sldMk cId="2301599962" sldId="264"/>
            <ac:grpSpMk id="53" creationId="{EB46B8FB-F6A2-5F47-A6CD-A7E17E69270F}"/>
          </ac:grpSpMkLst>
        </pc:grpChg>
        <pc:grpChg chg="add">
          <ac:chgData name="PRANAYDEEP MAYANK" userId="S::pranaydeep.mayank2019@vitstudent.ac.in::6ecce264-2366-407e-99de-913465a25877" providerId="AD" clId="Web-{F98C8A34-BB22-44A1-99DB-09CB11DE4468}" dt="2021-12-06T20:02:18.945" v="75"/>
          <ac:grpSpMkLst>
            <pc:docMk/>
            <pc:sldMk cId="2301599962" sldId="264"/>
            <ac:grpSpMk id="87" creationId="{44406D7A-DB1A-D940-8AD1-93FAF9DD7199}"/>
          </ac:grpSpMkLst>
        </pc:grpChg>
        <pc:picChg chg="add mod">
          <ac:chgData name="PRANAYDEEP MAYANK" userId="S::pranaydeep.mayank2019@vitstudent.ac.in::6ecce264-2366-407e-99de-913465a25877" providerId="AD" clId="Web-{F98C8A34-BB22-44A1-99DB-09CB11DE4468}" dt="2021-12-06T20:03:02.851" v="84" actId="1076"/>
          <ac:picMkLst>
            <pc:docMk/>
            <pc:sldMk cId="2301599962" sldId="264"/>
            <ac:picMk id="4" creationId="{6B73AC36-FE02-4376-A845-8A5F74BB29AD}"/>
          </ac:picMkLst>
        </pc:picChg>
        <pc:picChg chg="add">
          <ac:chgData name="PRANAYDEEP MAYANK" userId="S::pranaydeep.mayank2019@vitstudent.ac.in::6ecce264-2366-407e-99de-913465a25877" providerId="AD" clId="Web-{F98C8A34-BB22-44A1-99DB-09CB11DE4468}" dt="2021-12-06T20:02:18.945" v="75"/>
          <ac:picMkLst>
            <pc:docMk/>
            <pc:sldMk cId="2301599962" sldId="264"/>
            <ac:picMk id="49" creationId="{E6D959A3-5916-445E-9928-87D1429C54BC}"/>
          </ac:picMkLst>
        </pc:picChg>
        <pc:cxnChg chg="add del">
          <ac:chgData name="PRANAYDEEP MAYANK" userId="S::pranaydeep.mayank2019@vitstudent.ac.in::6ecce264-2366-407e-99de-913465a25877" providerId="AD" clId="Web-{F98C8A34-BB22-44A1-99DB-09CB11DE4468}" dt="2021-12-06T20:02:18.945" v="75"/>
          <ac:cxnSpMkLst>
            <pc:docMk/>
            <pc:sldMk cId="2301599962" sldId="264"/>
            <ac:cxnSpMk id="34" creationId="{D33A3282-0389-C547-8CA6-7F3E7F27B34D}"/>
          </ac:cxnSpMkLst>
        </pc:cxnChg>
        <pc:cxnChg chg="add del">
          <ac:chgData name="PRANAYDEEP MAYANK" userId="S::pranaydeep.mayank2019@vitstudent.ac.in::6ecce264-2366-407e-99de-913465a25877" providerId="AD" clId="Web-{F98C8A34-BB22-44A1-99DB-09CB11DE4468}" dt="2021-12-06T20:02:18.945" v="75"/>
          <ac:cxnSpMkLst>
            <pc:docMk/>
            <pc:sldMk cId="2301599962" sldId="264"/>
            <ac:cxnSpMk id="38" creationId="{2DDDFCEF-D5C9-BE40-9979-57040F021F96}"/>
          </ac:cxnSpMkLst>
        </pc:cxnChg>
        <pc:cxnChg chg="add">
          <ac:chgData name="PRANAYDEEP MAYANK" userId="S::pranaydeep.mayank2019@vitstudent.ac.in::6ecce264-2366-407e-99de-913465a25877" providerId="AD" clId="Web-{F98C8A34-BB22-44A1-99DB-09CB11DE4468}" dt="2021-12-06T20:02:18.945" v="75"/>
          <ac:cxnSpMkLst>
            <pc:docMk/>
            <pc:sldMk cId="2301599962" sldId="264"/>
            <ac:cxnSpMk id="79" creationId="{D33A3282-0389-C547-8CA6-7F3E7F27B34D}"/>
          </ac:cxnSpMkLst>
        </pc:cxnChg>
        <pc:cxnChg chg="add">
          <ac:chgData name="PRANAYDEEP MAYANK" userId="S::pranaydeep.mayank2019@vitstudent.ac.in::6ecce264-2366-407e-99de-913465a25877" providerId="AD" clId="Web-{F98C8A34-BB22-44A1-99DB-09CB11DE4468}" dt="2021-12-06T20:02:18.945" v="75"/>
          <ac:cxnSpMkLst>
            <pc:docMk/>
            <pc:sldMk cId="2301599962" sldId="264"/>
            <ac:cxnSpMk id="85" creationId="{EC392F51-F23E-E242-9750-A5B1F128E573}"/>
          </ac:cxnSpMkLst>
        </pc:cxnChg>
      </pc:sldChg>
      <pc:sldChg chg="addSp delSp modSp new mod setBg setClrOvrMap">
        <pc:chgData name="PRANAYDEEP MAYANK" userId="S::pranaydeep.mayank2019@vitstudent.ac.in::6ecce264-2366-407e-99de-913465a25877" providerId="AD" clId="Web-{F98C8A34-BB22-44A1-99DB-09CB11DE4468}" dt="2021-12-06T20:08:39.942" v="106" actId="1076"/>
        <pc:sldMkLst>
          <pc:docMk/>
          <pc:sldMk cId="2447671703" sldId="265"/>
        </pc:sldMkLst>
        <pc:spChg chg="mod">
          <ac:chgData name="PRANAYDEEP MAYANK" userId="S::pranaydeep.mayank2019@vitstudent.ac.in::6ecce264-2366-407e-99de-913465a25877" providerId="AD" clId="Web-{F98C8A34-BB22-44A1-99DB-09CB11DE4468}" dt="2021-12-06T20:03:26.804" v="102" actId="20577"/>
          <ac:spMkLst>
            <pc:docMk/>
            <pc:sldMk cId="2447671703" sldId="265"/>
            <ac:spMk id="2" creationId="{BFEFD493-2CCA-4CA7-868C-EFDC150821F5}"/>
          </ac:spMkLst>
        </pc:spChg>
        <pc:spChg chg="add del mod">
          <ac:chgData name="PRANAYDEEP MAYANK" userId="S::pranaydeep.mayank2019@vitstudent.ac.in::6ecce264-2366-407e-99de-913465a25877" providerId="AD" clId="Web-{F98C8A34-BB22-44A1-99DB-09CB11DE4468}" dt="2021-12-06T20:08:30.410" v="103"/>
          <ac:spMkLst>
            <pc:docMk/>
            <pc:sldMk cId="2447671703" sldId="265"/>
            <ac:spMk id="3" creationId="{E86CF727-F259-4CA5-8E73-2C36B97D2D35}"/>
          </ac:spMkLst>
        </pc:spChg>
        <pc:spChg chg="add">
          <ac:chgData name="PRANAYDEEP MAYANK" userId="S::pranaydeep.mayank2019@vitstudent.ac.in::6ecce264-2366-407e-99de-913465a25877" providerId="AD" clId="Web-{F98C8A34-BB22-44A1-99DB-09CB11DE4468}" dt="2021-12-06T20:03:16.788" v="88"/>
          <ac:spMkLst>
            <pc:docMk/>
            <pc:sldMk cId="2447671703" sldId="265"/>
            <ac:spMk id="5" creationId="{4EFE82FE-7465-AE46-88DF-34D347E83B84}"/>
          </ac:spMkLst>
        </pc:spChg>
        <pc:spChg chg="add del">
          <ac:chgData name="PRANAYDEEP MAYANK" userId="S::pranaydeep.mayank2019@vitstudent.ac.in::6ecce264-2366-407e-99de-913465a25877" providerId="AD" clId="Web-{F98C8A34-BB22-44A1-99DB-09CB11DE4468}" dt="2021-12-06T20:03:16.773" v="87"/>
          <ac:spMkLst>
            <pc:docMk/>
            <pc:sldMk cId="2447671703" sldId="265"/>
            <ac:spMk id="36" creationId="{4EFE82FE-7465-AE46-88DF-34D347E83B84}"/>
          </ac:spMkLst>
        </pc:spChg>
        <pc:grpChg chg="add del">
          <ac:chgData name="PRANAYDEEP MAYANK" userId="S::pranaydeep.mayank2019@vitstudent.ac.in::6ecce264-2366-407e-99de-913465a25877" providerId="AD" clId="Web-{F98C8A34-BB22-44A1-99DB-09CB11DE4468}" dt="2021-12-06T20:03:16.773" v="87"/>
          <ac:grpSpMkLst>
            <pc:docMk/>
            <pc:sldMk cId="2447671703" sldId="265"/>
            <ac:grpSpMk id="8" creationId="{EB46B8FB-F6A2-5F47-A6CD-A7E17E69270F}"/>
          </ac:grpSpMkLst>
        </pc:grpChg>
        <pc:grpChg chg="add">
          <ac:chgData name="PRANAYDEEP MAYANK" userId="S::pranaydeep.mayank2019@vitstudent.ac.in::6ecce264-2366-407e-99de-913465a25877" providerId="AD" clId="Web-{F98C8A34-BB22-44A1-99DB-09CB11DE4468}" dt="2021-12-06T20:03:16.788" v="88"/>
          <ac:grpSpMkLst>
            <pc:docMk/>
            <pc:sldMk cId="2447671703" sldId="265"/>
            <ac:grpSpMk id="12" creationId="{1714268B-8C50-CA4E-9D9C-553429034296}"/>
          </ac:grpSpMkLst>
        </pc:grpChg>
        <pc:grpChg chg="add del">
          <ac:chgData name="PRANAYDEEP MAYANK" userId="S::pranaydeep.mayank2019@vitstudent.ac.in::6ecce264-2366-407e-99de-913465a25877" providerId="AD" clId="Web-{F98C8A34-BB22-44A1-99DB-09CB11DE4468}" dt="2021-12-06T20:03:16.773" v="87"/>
          <ac:grpSpMkLst>
            <pc:docMk/>
            <pc:sldMk cId="2447671703" sldId="265"/>
            <ac:grpSpMk id="40" creationId="{E63AF7E2-A240-C246-AFB8-2AD8FF4621DB}"/>
          </ac:grpSpMkLst>
        </pc:grpChg>
        <pc:picChg chg="add mod ord">
          <ac:chgData name="PRANAYDEEP MAYANK" userId="S::pranaydeep.mayank2019@vitstudent.ac.in::6ecce264-2366-407e-99de-913465a25877" providerId="AD" clId="Web-{F98C8A34-BB22-44A1-99DB-09CB11DE4468}" dt="2021-12-06T20:08:39.942" v="106" actId="1076"/>
          <ac:picMkLst>
            <pc:docMk/>
            <pc:sldMk cId="2447671703" sldId="265"/>
            <ac:picMk id="4" creationId="{96C7779C-495C-40B6-86BD-9FBA156E6601}"/>
          </ac:picMkLst>
        </pc:picChg>
        <pc:cxnChg chg="add">
          <ac:chgData name="PRANAYDEEP MAYANK" userId="S::pranaydeep.mayank2019@vitstudent.ac.in::6ecce264-2366-407e-99de-913465a25877" providerId="AD" clId="Web-{F98C8A34-BB22-44A1-99DB-09CB11DE4468}" dt="2021-12-06T20:03:16.788" v="88"/>
          <ac:cxnSpMkLst>
            <pc:docMk/>
            <pc:sldMk cId="2447671703" sldId="265"/>
            <ac:cxnSpMk id="10" creationId="{2DDDFCEF-D5C9-BE40-9979-57040F021F96}"/>
          </ac:cxnSpMkLst>
        </pc:cxnChg>
        <pc:cxnChg chg="add del">
          <ac:chgData name="PRANAYDEEP MAYANK" userId="S::pranaydeep.mayank2019@vitstudent.ac.in::6ecce264-2366-407e-99de-913465a25877" providerId="AD" clId="Web-{F98C8A34-BB22-44A1-99DB-09CB11DE4468}" dt="2021-12-06T20:03:16.773" v="87"/>
          <ac:cxnSpMkLst>
            <pc:docMk/>
            <pc:sldMk cId="2447671703" sldId="265"/>
            <ac:cxnSpMk id="34" creationId="{D33A3282-0389-C547-8CA6-7F3E7F27B34D}"/>
          </ac:cxnSpMkLst>
        </pc:cxnChg>
        <pc:cxnChg chg="add del">
          <ac:chgData name="PRANAYDEEP MAYANK" userId="S::pranaydeep.mayank2019@vitstudent.ac.in::6ecce264-2366-407e-99de-913465a25877" providerId="AD" clId="Web-{F98C8A34-BB22-44A1-99DB-09CB11DE4468}" dt="2021-12-06T20:03:16.773" v="87"/>
          <ac:cxnSpMkLst>
            <pc:docMk/>
            <pc:sldMk cId="2447671703" sldId="265"/>
            <ac:cxnSpMk id="38" creationId="{2DDDFCEF-D5C9-BE40-9979-57040F021F96}"/>
          </ac:cxnSpMkLst>
        </pc:cxnChg>
      </pc:sldChg>
    </pc:docChg>
  </pc:docChgLst>
  <pc:docChgLst>
    <pc:chgData name="PRANAYDEEP MAYANK" userId="S::pranaydeep.mayank2019@vitstudent.ac.in::6ecce264-2366-407e-99de-913465a25877" providerId="AD" clId="Web-{B68EBA46-BDDA-453C-997C-D127E066713A}"/>
    <pc:docChg chg="mod addSld delSld modSld addMainMaster delMainMaster modMainMaster">
      <pc:chgData name="PRANAYDEEP MAYANK" userId="S::pranaydeep.mayank2019@vitstudent.ac.in::6ecce264-2366-407e-99de-913465a25877" providerId="AD" clId="Web-{B68EBA46-BDDA-453C-997C-D127E066713A}" dt="2021-11-23T06:35:55.179" v="299" actId="20577"/>
      <pc:docMkLst>
        <pc:docMk/>
      </pc:docMkLst>
      <pc:sldChg chg="addSp delSp modSp mod setBg modClrScheme setClrOvrMap chgLayout">
        <pc:chgData name="PRANAYDEEP MAYANK" userId="S::pranaydeep.mayank2019@vitstudent.ac.in::6ecce264-2366-407e-99de-913465a25877" providerId="AD" clId="Web-{B68EBA46-BDDA-453C-997C-D127E066713A}" dt="2021-11-23T06:32:05.204" v="262" actId="1076"/>
        <pc:sldMkLst>
          <pc:docMk/>
          <pc:sldMk cId="109857222" sldId="256"/>
        </pc:sldMkLst>
        <pc:spChg chg="mod">
          <ac:chgData name="PRANAYDEEP MAYANK" userId="S::pranaydeep.mayank2019@vitstudent.ac.in::6ecce264-2366-407e-99de-913465a25877" providerId="AD" clId="Web-{B68EBA46-BDDA-453C-997C-D127E066713A}" dt="2021-11-23T06:31:20.796" v="25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PRANAYDEEP MAYANK" userId="S::pranaydeep.mayank2019@vitstudent.ac.in::6ecce264-2366-407e-99de-913465a25877" providerId="AD" clId="Web-{B68EBA46-BDDA-453C-997C-D127E066713A}" dt="2021-11-23T06:12:40.158" v="55" actId="2057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PRANAYDEEP MAYANK" userId="S::pranaydeep.mayank2019@vitstudent.ac.in::6ecce264-2366-407e-99de-913465a25877" providerId="AD" clId="Web-{B68EBA46-BDDA-453C-997C-D127E066713A}" dt="2021-11-23T06:31:20.796" v="257"/>
          <ac:spMkLst>
            <pc:docMk/>
            <pc:sldMk cId="109857222" sldId="256"/>
            <ac:spMk id="5" creationId="{4EFE82FE-7465-AE46-88DF-34D347E83B84}"/>
          </ac:spMkLst>
        </pc:spChg>
        <pc:spChg chg="add del">
          <ac:chgData name="PRANAYDEEP MAYANK" userId="S::pranaydeep.mayank2019@vitstudent.ac.in::6ecce264-2366-407e-99de-913465a25877" providerId="AD" clId="Web-{B68EBA46-BDDA-453C-997C-D127E066713A}" dt="2021-11-23T06:31:20.796" v="257"/>
          <ac:spMkLst>
            <pc:docMk/>
            <pc:sldMk cId="109857222" sldId="256"/>
            <ac:spMk id="7" creationId="{B4F75AE3-A3AC-DE4C-98FE-EC9DC3BF8DA5}"/>
          </ac:spMkLst>
        </pc:spChg>
        <pc:spChg chg="add del">
          <ac:chgData name="PRANAYDEEP MAYANK" userId="S::pranaydeep.mayank2019@vitstudent.ac.in::6ecce264-2366-407e-99de-913465a25877" providerId="AD" clId="Web-{B68EBA46-BDDA-453C-997C-D127E066713A}" dt="2021-11-23T06:10:26.717" v="1"/>
          <ac:spMkLst>
            <pc:docMk/>
            <pc:sldMk cId="109857222" sldId="256"/>
            <ac:spMk id="9" creationId="{A88F843D-1C1B-C740-AC27-E3238D0F5F47}"/>
          </ac:spMkLst>
        </pc:spChg>
        <pc:spChg chg="add del">
          <ac:chgData name="PRANAYDEEP MAYANK" userId="S::pranaydeep.mayank2019@vitstudent.ac.in::6ecce264-2366-407e-99de-913465a25877" providerId="AD" clId="Web-{B68EBA46-BDDA-453C-997C-D127E066713A}" dt="2021-11-23T06:10:26.717" v="1"/>
          <ac:spMkLst>
            <pc:docMk/>
            <pc:sldMk cId="109857222" sldId="256"/>
            <ac:spMk id="11" creationId="{47D97D42-A01D-BC41-A1DE-4E2766A4E78F}"/>
          </ac:spMkLst>
        </pc:spChg>
        <pc:spChg chg="add del">
          <ac:chgData name="PRANAYDEEP MAYANK" userId="S::pranaydeep.mayank2019@vitstudent.ac.in::6ecce264-2366-407e-99de-913465a25877" providerId="AD" clId="Web-{B68EBA46-BDDA-453C-997C-D127E066713A}" dt="2021-11-23T06:10:26.717" v="1"/>
          <ac:spMkLst>
            <pc:docMk/>
            <pc:sldMk cId="109857222" sldId="256"/>
            <ac:spMk id="13" creationId="{B7258F36-452C-D64A-A553-BEE4EAFE4143}"/>
          </ac:spMkLst>
        </pc:spChg>
        <pc:spChg chg="add del">
          <ac:chgData name="PRANAYDEEP MAYANK" userId="S::pranaydeep.mayank2019@vitstudent.ac.in::6ecce264-2366-407e-99de-913465a25877" providerId="AD" clId="Web-{B68EBA46-BDDA-453C-997C-D127E066713A}" dt="2021-11-23T06:31:20.796" v="257"/>
          <ac:spMkLst>
            <pc:docMk/>
            <pc:sldMk cId="109857222" sldId="256"/>
            <ac:spMk id="28" creationId="{4EFE82FE-7465-AE46-88DF-34D347E83B84}"/>
          </ac:spMkLst>
        </pc:spChg>
        <pc:grpChg chg="add del">
          <ac:chgData name="PRANAYDEEP MAYANK" userId="S::pranaydeep.mayank2019@vitstudent.ac.in::6ecce264-2366-407e-99de-913465a25877" providerId="AD" clId="Web-{B68EBA46-BDDA-453C-997C-D127E066713A}" dt="2021-11-23T06:31:20.796" v="257"/>
          <ac:grpSpMkLst>
            <pc:docMk/>
            <pc:sldMk cId="109857222" sldId="256"/>
            <ac:grpSpMk id="15" creationId="{44406D7A-DB1A-D940-8AD1-93FAF9DD7199}"/>
          </ac:grpSpMkLst>
        </pc:grpChg>
        <pc:grpChg chg="add del">
          <ac:chgData name="PRANAYDEEP MAYANK" userId="S::pranaydeep.mayank2019@vitstudent.ac.in::6ecce264-2366-407e-99de-913465a25877" providerId="AD" clId="Web-{B68EBA46-BDDA-453C-997C-D127E066713A}" dt="2021-11-23T06:31:20.796" v="257"/>
          <ac:grpSpMkLst>
            <pc:docMk/>
            <pc:sldMk cId="109857222" sldId="256"/>
            <ac:grpSpMk id="30" creationId="{665B630C-8A26-BF40-AD00-AAAB3F8DFB58}"/>
          </ac:grpSpMkLst>
        </pc:grpChg>
        <pc:picChg chg="add del">
          <ac:chgData name="PRANAYDEEP MAYANK" userId="S::pranaydeep.mayank2019@vitstudent.ac.in::6ecce264-2366-407e-99de-913465a25877" providerId="AD" clId="Web-{B68EBA46-BDDA-453C-997C-D127E066713A}" dt="2021-11-23T06:10:26.717" v="1"/>
          <ac:picMkLst>
            <pc:docMk/>
            <pc:sldMk cId="109857222" sldId="256"/>
            <ac:picMk id="4" creationId="{BA2D93B5-5E8D-4FE5-B4DE-5A2E4EF8C23F}"/>
          </ac:picMkLst>
        </pc:picChg>
        <pc:picChg chg="add mod ord">
          <ac:chgData name="PRANAYDEEP MAYANK" userId="S::pranaydeep.mayank2019@vitstudent.ac.in::6ecce264-2366-407e-99de-913465a25877" providerId="AD" clId="Web-{B68EBA46-BDDA-453C-997C-D127E066713A}" dt="2021-11-23T06:32:05.204" v="262" actId="1076"/>
          <ac:picMkLst>
            <pc:docMk/>
            <pc:sldMk cId="109857222" sldId="256"/>
            <ac:picMk id="6" creationId="{B233EF18-8FB7-46A4-8FC5-E72DE2FBF069}"/>
          </ac:picMkLst>
        </pc:picChg>
        <pc:cxnChg chg="add del">
          <ac:chgData name="PRANAYDEEP MAYANK" userId="S::pranaydeep.mayank2019@vitstudent.ac.in::6ecce264-2366-407e-99de-913465a25877" providerId="AD" clId="Web-{B68EBA46-BDDA-453C-997C-D127E066713A}" dt="2021-11-23T06:31:20.796" v="257"/>
          <ac:cxnSpMkLst>
            <pc:docMk/>
            <pc:sldMk cId="109857222" sldId="256"/>
            <ac:cxnSpMk id="8" creationId="{41C79BB7-CCAB-2243-9830-5569626C4D01}"/>
          </ac:cxnSpMkLst>
        </pc:cxnChg>
        <pc:cxnChg chg="add del">
          <ac:chgData name="PRANAYDEEP MAYANK" userId="S::pranaydeep.mayank2019@vitstudent.ac.in::6ecce264-2366-407e-99de-913465a25877" providerId="AD" clId="Web-{B68EBA46-BDDA-453C-997C-D127E066713A}" dt="2021-11-23T06:31:20.796" v="257"/>
          <ac:cxnSpMkLst>
            <pc:docMk/>
            <pc:sldMk cId="109857222" sldId="256"/>
            <ac:cxnSpMk id="36" creationId="{EEA70831-9A8D-3B4D-8EA5-EE32F93E94E9}"/>
          </ac:cxnSpMkLst>
        </pc:cxnChg>
      </pc:sldChg>
      <pc:sldChg chg="addSp delSp modSp new mod setBg addAnim setClrOvrMap">
        <pc:chgData name="PRANAYDEEP MAYANK" userId="S::pranaydeep.mayank2019@vitstudent.ac.in::6ecce264-2366-407e-99de-913465a25877" providerId="AD" clId="Web-{B68EBA46-BDDA-453C-997C-D127E066713A}" dt="2021-11-23T06:24:37.442" v="97" actId="20577"/>
        <pc:sldMkLst>
          <pc:docMk/>
          <pc:sldMk cId="4003895781" sldId="257"/>
        </pc:sldMkLst>
        <pc:spChg chg="mod">
          <ac:chgData name="PRANAYDEEP MAYANK" userId="S::pranaydeep.mayank2019@vitstudent.ac.in::6ecce264-2366-407e-99de-913465a25877" providerId="AD" clId="Web-{B68EBA46-BDDA-453C-997C-D127E066713A}" dt="2021-11-23T06:24:37.442" v="97" actId="20577"/>
          <ac:spMkLst>
            <pc:docMk/>
            <pc:sldMk cId="4003895781" sldId="257"/>
            <ac:spMk id="2" creationId="{0094E171-0E75-4BED-8538-A535C4528844}"/>
          </ac:spMkLst>
        </pc:spChg>
        <pc:spChg chg="del">
          <ac:chgData name="PRANAYDEEP MAYANK" userId="S::pranaydeep.mayank2019@vitstudent.ac.in::6ecce264-2366-407e-99de-913465a25877" providerId="AD" clId="Web-{B68EBA46-BDDA-453C-997C-D127E066713A}" dt="2021-11-23T06:14:10.801" v="59"/>
          <ac:spMkLst>
            <pc:docMk/>
            <pc:sldMk cId="4003895781" sldId="257"/>
            <ac:spMk id="3" creationId="{1B640391-9D30-43D9-8838-107306C15CF9}"/>
          </ac:spMkLst>
        </pc:spChg>
        <pc:spChg chg="add del">
          <ac:chgData name="PRANAYDEEP MAYANK" userId="S::pranaydeep.mayank2019@vitstudent.ac.in::6ecce264-2366-407e-99de-913465a25877" providerId="AD" clId="Web-{B68EBA46-BDDA-453C-997C-D127E066713A}" dt="2021-11-23T06:24:22.583" v="95"/>
          <ac:spMkLst>
            <pc:docMk/>
            <pc:sldMk cId="4003895781" sldId="257"/>
            <ac:spMk id="36" creationId="{4EFE82FE-7465-AE46-88DF-34D347E83B84}"/>
          </ac:spMkLst>
        </pc:spChg>
        <pc:spChg chg="add">
          <ac:chgData name="PRANAYDEEP MAYANK" userId="S::pranaydeep.mayank2019@vitstudent.ac.in::6ecce264-2366-407e-99de-913465a25877" providerId="AD" clId="Web-{B68EBA46-BDDA-453C-997C-D127E066713A}" dt="2021-11-23T06:24:22.583" v="95"/>
          <ac:spMkLst>
            <pc:docMk/>
            <pc:sldMk cId="4003895781" sldId="257"/>
            <ac:spMk id="81" creationId="{4EFE82FE-7465-AE46-88DF-34D347E83B84}"/>
          </ac:spMkLst>
        </pc:spChg>
        <pc:spChg chg="add">
          <ac:chgData name="PRANAYDEEP MAYANK" userId="S::pranaydeep.mayank2019@vitstudent.ac.in::6ecce264-2366-407e-99de-913465a25877" providerId="AD" clId="Web-{B68EBA46-BDDA-453C-997C-D127E066713A}" dt="2021-11-23T06:24:22.583" v="95"/>
          <ac:spMkLst>
            <pc:docMk/>
            <pc:sldMk cId="4003895781" sldId="257"/>
            <ac:spMk id="83" creationId="{8B80D579-AC08-8D49-BB6A-21123F80B589}"/>
          </ac:spMkLst>
        </pc:spChg>
        <pc:grpChg chg="add del">
          <ac:chgData name="PRANAYDEEP MAYANK" userId="S::pranaydeep.mayank2019@vitstudent.ac.in::6ecce264-2366-407e-99de-913465a25877" providerId="AD" clId="Web-{B68EBA46-BDDA-453C-997C-D127E066713A}" dt="2021-11-23T06:24:22.583" v="95"/>
          <ac:grpSpMkLst>
            <pc:docMk/>
            <pc:sldMk cId="4003895781" sldId="257"/>
            <ac:grpSpMk id="8" creationId="{EB46B8FB-F6A2-5F47-A6CD-A7E17E69270F}"/>
          </ac:grpSpMkLst>
        </pc:grpChg>
        <pc:grpChg chg="add del">
          <ac:chgData name="PRANAYDEEP MAYANK" userId="S::pranaydeep.mayank2019@vitstudent.ac.in::6ecce264-2366-407e-99de-913465a25877" providerId="AD" clId="Web-{B68EBA46-BDDA-453C-997C-D127E066713A}" dt="2021-11-23T06:24:22.583" v="95"/>
          <ac:grpSpMkLst>
            <pc:docMk/>
            <pc:sldMk cId="4003895781" sldId="257"/>
            <ac:grpSpMk id="40" creationId="{E63AF7E2-A240-C246-AFB8-2AD8FF4621DB}"/>
          </ac:grpSpMkLst>
        </pc:grpChg>
        <pc:grpChg chg="add">
          <ac:chgData name="PRANAYDEEP MAYANK" userId="S::pranaydeep.mayank2019@vitstudent.ac.in::6ecce264-2366-407e-99de-913465a25877" providerId="AD" clId="Web-{B68EBA46-BDDA-453C-997C-D127E066713A}" dt="2021-11-23T06:24:22.583" v="95"/>
          <ac:grpSpMkLst>
            <pc:docMk/>
            <pc:sldMk cId="4003895781" sldId="257"/>
            <ac:grpSpMk id="53" creationId="{EB46B8FB-F6A2-5F47-A6CD-A7E17E69270F}"/>
          </ac:grpSpMkLst>
        </pc:grpChg>
        <pc:grpChg chg="add">
          <ac:chgData name="PRANAYDEEP MAYANK" userId="S::pranaydeep.mayank2019@vitstudent.ac.in::6ecce264-2366-407e-99de-913465a25877" providerId="AD" clId="Web-{B68EBA46-BDDA-453C-997C-D127E066713A}" dt="2021-11-23T06:24:22.583" v="95"/>
          <ac:grpSpMkLst>
            <pc:docMk/>
            <pc:sldMk cId="4003895781" sldId="257"/>
            <ac:grpSpMk id="87" creationId="{44406D7A-DB1A-D940-8AD1-93FAF9DD7199}"/>
          </ac:grpSpMkLst>
        </pc:grpChg>
        <pc:picChg chg="add">
          <ac:chgData name="PRANAYDEEP MAYANK" userId="S::pranaydeep.mayank2019@vitstudent.ac.in::6ecce264-2366-407e-99de-913465a25877" providerId="AD" clId="Web-{B68EBA46-BDDA-453C-997C-D127E066713A}" dt="2021-11-23T06:24:22.583" v="95"/>
          <ac:picMkLst>
            <pc:docMk/>
            <pc:sldMk cId="4003895781" sldId="257"/>
            <ac:picMk id="49" creationId="{4E650F50-C002-4BB2-978A-A9C70EB1C6EF}"/>
          </ac:picMkLst>
        </pc:picChg>
        <pc:cxnChg chg="add del">
          <ac:chgData name="PRANAYDEEP MAYANK" userId="S::pranaydeep.mayank2019@vitstudent.ac.in::6ecce264-2366-407e-99de-913465a25877" providerId="AD" clId="Web-{B68EBA46-BDDA-453C-997C-D127E066713A}" dt="2021-11-23T06:24:22.583" v="95"/>
          <ac:cxnSpMkLst>
            <pc:docMk/>
            <pc:sldMk cId="4003895781" sldId="257"/>
            <ac:cxnSpMk id="34" creationId="{D33A3282-0389-C547-8CA6-7F3E7F27B34D}"/>
          </ac:cxnSpMkLst>
        </pc:cxnChg>
        <pc:cxnChg chg="add del">
          <ac:chgData name="PRANAYDEEP MAYANK" userId="S::pranaydeep.mayank2019@vitstudent.ac.in::6ecce264-2366-407e-99de-913465a25877" providerId="AD" clId="Web-{B68EBA46-BDDA-453C-997C-D127E066713A}" dt="2021-11-23T06:24:22.583" v="95"/>
          <ac:cxnSpMkLst>
            <pc:docMk/>
            <pc:sldMk cId="4003895781" sldId="257"/>
            <ac:cxnSpMk id="38" creationId="{2DDDFCEF-D5C9-BE40-9979-57040F021F96}"/>
          </ac:cxnSpMkLst>
        </pc:cxnChg>
        <pc:cxnChg chg="add">
          <ac:chgData name="PRANAYDEEP MAYANK" userId="S::pranaydeep.mayank2019@vitstudent.ac.in::6ecce264-2366-407e-99de-913465a25877" providerId="AD" clId="Web-{B68EBA46-BDDA-453C-997C-D127E066713A}" dt="2021-11-23T06:24:22.583" v="95"/>
          <ac:cxnSpMkLst>
            <pc:docMk/>
            <pc:sldMk cId="4003895781" sldId="257"/>
            <ac:cxnSpMk id="79" creationId="{D33A3282-0389-C547-8CA6-7F3E7F27B34D}"/>
          </ac:cxnSpMkLst>
        </pc:cxnChg>
        <pc:cxnChg chg="add">
          <ac:chgData name="PRANAYDEEP MAYANK" userId="S::pranaydeep.mayank2019@vitstudent.ac.in::6ecce264-2366-407e-99de-913465a25877" providerId="AD" clId="Web-{B68EBA46-BDDA-453C-997C-D127E066713A}" dt="2021-11-23T06:24:22.583" v="95"/>
          <ac:cxnSpMkLst>
            <pc:docMk/>
            <pc:sldMk cId="4003895781" sldId="257"/>
            <ac:cxnSpMk id="85" creationId="{EC392F51-F23E-E242-9750-A5B1F128E573}"/>
          </ac:cxnSpMkLst>
        </pc:cxnChg>
      </pc:sldChg>
      <pc:sldChg chg="addSp delSp modSp new mod setBg setClrOvrMap">
        <pc:chgData name="PRANAYDEEP MAYANK" userId="S::pranaydeep.mayank2019@vitstudent.ac.in::6ecce264-2366-407e-99de-913465a25877" providerId="AD" clId="Web-{B68EBA46-BDDA-453C-997C-D127E066713A}" dt="2021-11-23T06:30:53.593" v="254" actId="20577"/>
        <pc:sldMkLst>
          <pc:docMk/>
          <pc:sldMk cId="4224492458" sldId="258"/>
        </pc:sldMkLst>
        <pc:spChg chg="mod">
          <ac:chgData name="PRANAYDEEP MAYANK" userId="S::pranaydeep.mayank2019@vitstudent.ac.in::6ecce264-2366-407e-99de-913465a25877" providerId="AD" clId="Web-{B68EBA46-BDDA-453C-997C-D127E066713A}" dt="2021-11-23T06:30:53.593" v="254" actId="20577"/>
          <ac:spMkLst>
            <pc:docMk/>
            <pc:sldMk cId="4224492458" sldId="258"/>
            <ac:spMk id="2" creationId="{AB9CD765-30D8-415D-A35D-843DA5273496}"/>
          </ac:spMkLst>
        </pc:spChg>
        <pc:spChg chg="del">
          <ac:chgData name="PRANAYDEEP MAYANK" userId="S::pranaydeep.mayank2019@vitstudent.ac.in::6ecce264-2366-407e-99de-913465a25877" providerId="AD" clId="Web-{B68EBA46-BDDA-453C-997C-D127E066713A}" dt="2021-11-23T06:24:47.036" v="99"/>
          <ac:spMkLst>
            <pc:docMk/>
            <pc:sldMk cId="4224492458" sldId="258"/>
            <ac:spMk id="3" creationId="{E5CBBC08-BE33-4E67-9C5E-5EC76FE4C89E}"/>
          </ac:spMkLst>
        </pc:spChg>
        <pc:spChg chg="add mod">
          <ac:chgData name="PRANAYDEEP MAYANK" userId="S::pranaydeep.mayank2019@vitstudent.ac.in::6ecce264-2366-407e-99de-913465a25877" providerId="AD" clId="Web-{B68EBA46-BDDA-453C-997C-D127E066713A}" dt="2021-11-23T06:30:45.530" v="253" actId="20577"/>
          <ac:spMkLst>
            <pc:docMk/>
            <pc:sldMk cId="4224492458" sldId="258"/>
            <ac:spMk id="4" creationId="{8D9894BB-4342-4E74-88F3-9E2A955F23FA}"/>
          </ac:spMkLst>
        </pc:spChg>
        <pc:spChg chg="add del">
          <ac:chgData name="PRANAYDEEP MAYANK" userId="S::pranaydeep.mayank2019@vitstudent.ac.in::6ecce264-2366-407e-99de-913465a25877" providerId="AD" clId="Web-{B68EBA46-BDDA-453C-997C-D127E066713A}" dt="2021-11-23T06:30:00.529" v="238"/>
          <ac:spMkLst>
            <pc:docMk/>
            <pc:sldMk cId="4224492458" sldId="258"/>
            <ac:spMk id="36" creationId="{4EFE82FE-7465-AE46-88DF-34D347E83B84}"/>
          </ac:spMkLst>
        </pc:spChg>
        <pc:spChg chg="add del">
          <ac:chgData name="PRANAYDEEP MAYANK" userId="S::pranaydeep.mayank2019@vitstudent.ac.in::6ecce264-2366-407e-99de-913465a25877" providerId="AD" clId="Web-{B68EBA46-BDDA-453C-997C-D127E066713A}" dt="2021-11-23T06:30:00.529" v="238"/>
          <ac:spMkLst>
            <pc:docMk/>
            <pc:sldMk cId="4224492458" sldId="258"/>
            <ac:spMk id="52" creationId="{4EFE82FE-7465-AE46-88DF-34D347E83B84}"/>
          </ac:spMkLst>
        </pc:spChg>
        <pc:grpChg chg="add del">
          <ac:chgData name="PRANAYDEEP MAYANK" userId="S::pranaydeep.mayank2019@vitstudent.ac.in::6ecce264-2366-407e-99de-913465a25877" providerId="AD" clId="Web-{B68EBA46-BDDA-453C-997C-D127E066713A}" dt="2021-11-23T06:30:00.529" v="238"/>
          <ac:grpSpMkLst>
            <pc:docMk/>
            <pc:sldMk cId="4224492458" sldId="258"/>
            <ac:grpSpMk id="8" creationId="{EB46B8FB-F6A2-5F47-A6CD-A7E17E69270F}"/>
          </ac:grpSpMkLst>
        </pc:grpChg>
        <pc:grpChg chg="add del">
          <ac:chgData name="PRANAYDEEP MAYANK" userId="S::pranaydeep.mayank2019@vitstudent.ac.in::6ecce264-2366-407e-99de-913465a25877" providerId="AD" clId="Web-{B68EBA46-BDDA-453C-997C-D127E066713A}" dt="2021-11-23T06:30:00.529" v="238"/>
          <ac:grpSpMkLst>
            <pc:docMk/>
            <pc:sldMk cId="4224492458" sldId="258"/>
            <ac:grpSpMk id="40" creationId="{E63AF7E2-A240-C246-AFB8-2AD8FF4621DB}"/>
          </ac:grpSpMkLst>
        </pc:grpChg>
        <pc:grpChg chg="add del">
          <ac:chgData name="PRANAYDEEP MAYANK" userId="S::pranaydeep.mayank2019@vitstudent.ac.in::6ecce264-2366-407e-99de-913465a25877" providerId="AD" clId="Web-{B68EBA46-BDDA-453C-997C-D127E066713A}" dt="2021-11-23T06:30:00.529" v="238"/>
          <ac:grpSpMkLst>
            <pc:docMk/>
            <pc:sldMk cId="4224492458" sldId="258"/>
            <ac:grpSpMk id="56" creationId="{1A9C303F-3A73-E440-923C-BAAF3176C643}"/>
          </ac:grpSpMkLst>
        </pc:grpChg>
        <pc:cxnChg chg="add del">
          <ac:chgData name="PRANAYDEEP MAYANK" userId="S::pranaydeep.mayank2019@vitstudent.ac.in::6ecce264-2366-407e-99de-913465a25877" providerId="AD" clId="Web-{B68EBA46-BDDA-453C-997C-D127E066713A}" dt="2021-11-23T06:30:00.529" v="238"/>
          <ac:cxnSpMkLst>
            <pc:docMk/>
            <pc:sldMk cId="4224492458" sldId="258"/>
            <ac:cxnSpMk id="34" creationId="{D33A3282-0389-C547-8CA6-7F3E7F27B34D}"/>
          </ac:cxnSpMkLst>
        </pc:cxnChg>
        <pc:cxnChg chg="add del">
          <ac:chgData name="PRANAYDEEP MAYANK" userId="S::pranaydeep.mayank2019@vitstudent.ac.in::6ecce264-2366-407e-99de-913465a25877" providerId="AD" clId="Web-{B68EBA46-BDDA-453C-997C-D127E066713A}" dt="2021-11-23T06:30:00.529" v="238"/>
          <ac:cxnSpMkLst>
            <pc:docMk/>
            <pc:sldMk cId="4224492458" sldId="258"/>
            <ac:cxnSpMk id="38" creationId="{2DDDFCEF-D5C9-BE40-9979-57040F021F96}"/>
          </ac:cxnSpMkLst>
        </pc:cxnChg>
        <pc:cxnChg chg="add del">
          <ac:chgData name="PRANAYDEEP MAYANK" userId="S::pranaydeep.mayank2019@vitstudent.ac.in::6ecce264-2366-407e-99de-913465a25877" providerId="AD" clId="Web-{B68EBA46-BDDA-453C-997C-D127E066713A}" dt="2021-11-23T06:30:00.529" v="238"/>
          <ac:cxnSpMkLst>
            <pc:docMk/>
            <pc:sldMk cId="4224492458" sldId="258"/>
            <ac:cxnSpMk id="54" creationId="{B1DA2280-4367-9844-92C8-D662486FBCFF}"/>
          </ac:cxnSpMkLst>
        </pc:cxnChg>
      </pc:sldChg>
      <pc:sldChg chg="addSp delSp modSp new mod setBg setClrOvrMap">
        <pc:chgData name="PRANAYDEEP MAYANK" userId="S::pranaydeep.mayank2019@vitstudent.ac.in::6ecce264-2366-407e-99de-913465a25877" providerId="AD" clId="Web-{B68EBA46-BDDA-453C-997C-D127E066713A}" dt="2021-11-23T06:35:55.179" v="299" actId="20577"/>
        <pc:sldMkLst>
          <pc:docMk/>
          <pc:sldMk cId="330301158" sldId="259"/>
        </pc:sldMkLst>
        <pc:spChg chg="mod">
          <ac:chgData name="PRANAYDEEP MAYANK" userId="S::pranaydeep.mayank2019@vitstudent.ac.in::6ecce264-2366-407e-99de-913465a25877" providerId="AD" clId="Web-{B68EBA46-BDDA-453C-997C-D127E066713A}" dt="2021-11-23T06:35:55.179" v="299" actId="20577"/>
          <ac:spMkLst>
            <pc:docMk/>
            <pc:sldMk cId="330301158" sldId="259"/>
            <ac:spMk id="2" creationId="{A64B0203-89D3-4459-83E4-9270DF2B0C8F}"/>
          </ac:spMkLst>
        </pc:spChg>
        <pc:spChg chg="mod">
          <ac:chgData name="PRANAYDEEP MAYANK" userId="S::pranaydeep.mayank2019@vitstudent.ac.in::6ecce264-2366-407e-99de-913465a25877" providerId="AD" clId="Web-{B68EBA46-BDDA-453C-997C-D127E066713A}" dt="2021-11-23T06:35:47.460" v="298" actId="1076"/>
          <ac:spMkLst>
            <pc:docMk/>
            <pc:sldMk cId="330301158" sldId="259"/>
            <ac:spMk id="3" creationId="{5FF8B043-93BE-4966-888F-E102B37F1AEF}"/>
          </ac:spMkLst>
        </pc:spChg>
        <pc:spChg chg="add">
          <ac:chgData name="PRANAYDEEP MAYANK" userId="S::pranaydeep.mayank2019@vitstudent.ac.in::6ecce264-2366-407e-99de-913465a25877" providerId="AD" clId="Web-{B68EBA46-BDDA-453C-997C-D127E066713A}" dt="2021-11-23T06:32:31.283" v="265"/>
          <ac:spMkLst>
            <pc:docMk/>
            <pc:sldMk cId="330301158" sldId="259"/>
            <ac:spMk id="5" creationId="{4EFE82FE-7465-AE46-88DF-34D347E83B84}"/>
          </ac:spMkLst>
        </pc:spChg>
        <pc:spChg chg="add del">
          <ac:chgData name="PRANAYDEEP MAYANK" userId="S::pranaydeep.mayank2019@vitstudent.ac.in::6ecce264-2366-407e-99de-913465a25877" providerId="AD" clId="Web-{B68EBA46-BDDA-453C-997C-D127E066713A}" dt="2021-11-23T06:32:31.267" v="264"/>
          <ac:spMkLst>
            <pc:docMk/>
            <pc:sldMk cId="330301158" sldId="259"/>
            <ac:spMk id="8" creationId="{4EFE82FE-7465-AE46-88DF-34D347E83B84}"/>
          </ac:spMkLst>
        </pc:spChg>
        <pc:grpChg chg="add">
          <ac:chgData name="PRANAYDEEP MAYANK" userId="S::pranaydeep.mayank2019@vitstudent.ac.in::6ecce264-2366-407e-99de-913465a25877" providerId="AD" clId="Web-{B68EBA46-BDDA-453C-997C-D127E066713A}" dt="2021-11-23T06:32:31.283" v="265"/>
          <ac:grpSpMkLst>
            <pc:docMk/>
            <pc:sldMk cId="330301158" sldId="259"/>
            <ac:grpSpMk id="7" creationId="{1A9C303F-3A73-E440-923C-BAAF3176C643}"/>
          </ac:grpSpMkLst>
        </pc:grpChg>
        <pc:grpChg chg="add del">
          <ac:chgData name="PRANAYDEEP MAYANK" userId="S::pranaydeep.mayank2019@vitstudent.ac.in::6ecce264-2366-407e-99de-913465a25877" providerId="AD" clId="Web-{B68EBA46-BDDA-453C-997C-D127E066713A}" dt="2021-11-23T06:32:31.267" v="264"/>
          <ac:grpSpMkLst>
            <pc:docMk/>
            <pc:sldMk cId="330301158" sldId="259"/>
            <ac:grpSpMk id="12" creationId="{E9EEDFCB-2A3D-724C-808B-F598214AFD09}"/>
          </ac:grpSpMkLst>
        </pc:grpChg>
        <pc:cxnChg chg="add">
          <ac:chgData name="PRANAYDEEP MAYANK" userId="S::pranaydeep.mayank2019@vitstudent.ac.in::6ecce264-2366-407e-99de-913465a25877" providerId="AD" clId="Web-{B68EBA46-BDDA-453C-997C-D127E066713A}" dt="2021-11-23T06:32:31.283" v="265"/>
          <ac:cxnSpMkLst>
            <pc:docMk/>
            <pc:sldMk cId="330301158" sldId="259"/>
            <ac:cxnSpMk id="6" creationId="{B1DA2280-4367-9844-92C8-D662486FBCFF}"/>
          </ac:cxnSpMkLst>
        </pc:cxnChg>
        <pc:cxnChg chg="add del">
          <ac:chgData name="PRANAYDEEP MAYANK" userId="S::pranaydeep.mayank2019@vitstudent.ac.in::6ecce264-2366-407e-99de-913465a25877" providerId="AD" clId="Web-{B68EBA46-BDDA-453C-997C-D127E066713A}" dt="2021-11-23T06:32:31.267" v="264"/>
          <ac:cxnSpMkLst>
            <pc:docMk/>
            <pc:sldMk cId="330301158" sldId="259"/>
            <ac:cxnSpMk id="10" creationId="{F8927D2C-C486-F740-897D-704CD65E9893}"/>
          </ac:cxnSpMkLst>
        </pc:cxnChg>
      </pc:sldChg>
      <pc:sldChg chg="add del">
        <pc:chgData name="PRANAYDEEP MAYANK" userId="S::pranaydeep.mayank2019@vitstudent.ac.in::6ecce264-2366-407e-99de-913465a25877" providerId="AD" clId="Web-{B68EBA46-BDDA-453C-997C-D127E066713A}" dt="2021-11-23T06:31:20.796" v="257"/>
        <pc:sldMkLst>
          <pc:docMk/>
          <pc:sldMk cId="3638437322" sldId="263"/>
        </pc:sldMkLst>
      </pc:sldChg>
      <pc:sldChg chg="add del">
        <pc:chgData name="PRANAYDEEP MAYANK" userId="S::pranaydeep.mayank2019@vitstudent.ac.in::6ecce264-2366-407e-99de-913465a25877" providerId="AD" clId="Web-{B68EBA46-BDDA-453C-997C-D127E066713A}" dt="2021-11-23T06:31:20.796" v="257"/>
        <pc:sldMkLst>
          <pc:docMk/>
          <pc:sldMk cId="3986742791" sldId="264"/>
        </pc:sldMkLst>
      </pc:sldChg>
      <pc:sldChg chg="add del">
        <pc:chgData name="PRANAYDEEP MAYANK" userId="S::pranaydeep.mayank2019@vitstudent.ac.in::6ecce264-2366-407e-99de-913465a25877" providerId="AD" clId="Web-{B68EBA46-BDDA-453C-997C-D127E066713A}" dt="2021-11-23T06:31:20.796" v="257"/>
        <pc:sldMkLst>
          <pc:docMk/>
          <pc:sldMk cId="1050562687" sldId="265"/>
        </pc:sldMkLst>
      </pc:sldChg>
      <pc:sldMasterChg chg="add del addSldLayout delSldLayout">
        <pc:chgData name="PRANAYDEEP MAYANK" userId="S::pranaydeep.mayank2019@vitstudent.ac.in::6ecce264-2366-407e-99de-913465a25877" providerId="AD" clId="Web-{B68EBA46-BDDA-453C-997C-D127E066713A}" dt="2021-11-23T06:10:27.467" v="2"/>
        <pc:sldMasterMkLst>
          <pc:docMk/>
          <pc:sldMasterMk cId="2460954070" sldId="2147483660"/>
        </pc:sldMasterMkLst>
        <pc:sldLayoutChg chg="add del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replId addSldLayout modSldLayout">
        <pc:chgData name="PRANAYDEEP MAYANK" userId="S::pranaydeep.mayank2019@vitstudent.ac.in::6ecce264-2366-407e-99de-913465a25877" providerId="AD" clId="Web-{B68EBA46-BDDA-453C-997C-D127E066713A}" dt="2021-11-23T06:31:20.796" v="258"/>
        <pc:sldMasterMkLst>
          <pc:docMk/>
          <pc:sldMasterMk cId="3579234302" sldId="2147483672"/>
        </pc:sldMasterMkLst>
        <pc:sldLayoutChg chg="add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3579234302" sldId="2147483672"/>
            <pc:sldLayoutMk cId="3393591817" sldId="2147483673"/>
          </pc:sldLayoutMkLst>
        </pc:sldLayoutChg>
        <pc:sldLayoutChg chg="add replId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3579234302" sldId="2147483672"/>
            <pc:sldLayoutMk cId="2950158553" sldId="2147483674"/>
          </pc:sldLayoutMkLst>
        </pc:sldLayoutChg>
        <pc:sldLayoutChg chg="add replId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3579234302" sldId="2147483672"/>
            <pc:sldLayoutMk cId="968287002" sldId="2147483675"/>
          </pc:sldLayoutMkLst>
        </pc:sldLayoutChg>
        <pc:sldLayoutChg chg="add replId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3579234302" sldId="2147483672"/>
            <pc:sldLayoutMk cId="3968180210" sldId="2147483676"/>
          </pc:sldLayoutMkLst>
        </pc:sldLayoutChg>
        <pc:sldLayoutChg chg="add replId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3579234302" sldId="2147483672"/>
            <pc:sldLayoutMk cId="1575382131" sldId="2147483677"/>
          </pc:sldLayoutMkLst>
        </pc:sldLayoutChg>
        <pc:sldLayoutChg chg="add replId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3579234302" sldId="2147483672"/>
            <pc:sldLayoutMk cId="309389027" sldId="2147483678"/>
          </pc:sldLayoutMkLst>
        </pc:sldLayoutChg>
        <pc:sldLayoutChg chg="add replId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3579234302" sldId="2147483672"/>
            <pc:sldLayoutMk cId="3923340685" sldId="2147483679"/>
          </pc:sldLayoutMkLst>
        </pc:sldLayoutChg>
        <pc:sldLayoutChg chg="add replId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3579234302" sldId="2147483672"/>
            <pc:sldLayoutMk cId="735345114" sldId="2147483680"/>
          </pc:sldLayoutMkLst>
        </pc:sldLayoutChg>
        <pc:sldLayoutChg chg="add replId">
          <pc:chgData name="PRANAYDEEP MAYANK" userId="S::pranaydeep.mayank2019@vitstudent.ac.in::6ecce264-2366-407e-99de-913465a25877" providerId="AD" clId="Web-{B68EBA46-BDDA-453C-997C-D127E066713A}" dt="2021-11-23T06:10:27.467" v="2"/>
          <pc:sldLayoutMkLst>
            <pc:docMk/>
            <pc:sldMasterMk cId="3579234302" sldId="2147483672"/>
            <pc:sldLayoutMk cId="2190545075" sldId="2147483681"/>
          </pc:sldLayoutMkLst>
        </pc:sldLayoutChg>
        <pc:sldLayoutChg chg="add replId">
          <pc:chgData name="PRANAYDEEP MAYANK" userId="S::pranaydeep.mayank2019@vitstudent.ac.in::6ecce264-2366-407e-99de-913465a25877" providerId="AD" clId="Web-{B68EBA46-BDDA-453C-997C-D127E066713A}" dt="2021-11-23T06:31:20.796" v="258"/>
          <pc:sldLayoutMkLst>
            <pc:docMk/>
            <pc:sldMasterMk cId="3579234302" sldId="2147483672"/>
            <pc:sldLayoutMk cId="318043375" sldId="2147483682"/>
          </pc:sldLayoutMkLst>
        </pc:sldLayoutChg>
        <pc:sldLayoutChg chg="add replId">
          <pc:chgData name="PRANAYDEEP MAYANK" userId="S::pranaydeep.mayank2019@vitstudent.ac.in::6ecce264-2366-407e-99de-913465a25877" providerId="AD" clId="Web-{B68EBA46-BDDA-453C-997C-D127E066713A}" dt="2021-11-23T06:31:20.796" v="258"/>
          <pc:sldLayoutMkLst>
            <pc:docMk/>
            <pc:sldMasterMk cId="3579234302" sldId="2147483672"/>
            <pc:sldLayoutMk cId="2247018253" sldId="2147483683"/>
          </pc:sldLayoutMkLst>
        </pc:sldLayoutChg>
      </pc:sldMasterChg>
      <pc:sldMasterChg chg="add del addSldLayout delSldLayout">
        <pc:chgData name="PRANAYDEEP MAYANK" userId="S::pranaydeep.mayank2019@vitstudent.ac.in::6ecce264-2366-407e-99de-913465a25877" providerId="AD" clId="Web-{B68EBA46-BDDA-453C-997C-D127E066713A}" dt="2021-11-23T06:10:26.717" v="1"/>
        <pc:sldMasterMkLst>
          <pc:docMk/>
          <pc:sldMasterMk cId="178043576" sldId="2147483698"/>
        </pc:sldMasterMkLst>
        <pc:sldLayoutChg chg="add del">
          <pc:chgData name="PRANAYDEEP MAYANK" userId="S::pranaydeep.mayank2019@vitstudent.ac.in::6ecce264-2366-407e-99de-913465a25877" providerId="AD" clId="Web-{B68EBA46-BDDA-453C-997C-D127E066713A}" dt="2021-11-23T06:10:26.717" v="1"/>
          <pc:sldLayoutMkLst>
            <pc:docMk/>
            <pc:sldMasterMk cId="178043576" sldId="2147483698"/>
            <pc:sldLayoutMk cId="3336109497" sldId="2147483687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6.717" v="1"/>
          <pc:sldLayoutMkLst>
            <pc:docMk/>
            <pc:sldMasterMk cId="178043576" sldId="2147483698"/>
            <pc:sldLayoutMk cId="2530547814" sldId="2147483688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6.717" v="1"/>
          <pc:sldLayoutMkLst>
            <pc:docMk/>
            <pc:sldMasterMk cId="178043576" sldId="2147483698"/>
            <pc:sldLayoutMk cId="2043648758" sldId="2147483689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6.717" v="1"/>
          <pc:sldLayoutMkLst>
            <pc:docMk/>
            <pc:sldMasterMk cId="178043576" sldId="2147483698"/>
            <pc:sldLayoutMk cId="1476433848" sldId="2147483690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6.717" v="1"/>
          <pc:sldLayoutMkLst>
            <pc:docMk/>
            <pc:sldMasterMk cId="178043576" sldId="2147483698"/>
            <pc:sldLayoutMk cId="1509844884" sldId="2147483691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6.717" v="1"/>
          <pc:sldLayoutMkLst>
            <pc:docMk/>
            <pc:sldMasterMk cId="178043576" sldId="2147483698"/>
            <pc:sldLayoutMk cId="3646594336" sldId="2147483692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6.717" v="1"/>
          <pc:sldLayoutMkLst>
            <pc:docMk/>
            <pc:sldMasterMk cId="178043576" sldId="2147483698"/>
            <pc:sldLayoutMk cId="920845680" sldId="2147483693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6.717" v="1"/>
          <pc:sldLayoutMkLst>
            <pc:docMk/>
            <pc:sldMasterMk cId="178043576" sldId="2147483698"/>
            <pc:sldLayoutMk cId="427184036" sldId="2147483694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6.717" v="1"/>
          <pc:sldLayoutMkLst>
            <pc:docMk/>
            <pc:sldMasterMk cId="178043576" sldId="2147483698"/>
            <pc:sldLayoutMk cId="2057464130" sldId="2147483695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6.717" v="1"/>
          <pc:sldLayoutMkLst>
            <pc:docMk/>
            <pc:sldMasterMk cId="178043576" sldId="2147483698"/>
            <pc:sldLayoutMk cId="2828107342" sldId="2147483696"/>
          </pc:sldLayoutMkLst>
        </pc:sldLayoutChg>
        <pc:sldLayoutChg chg="add del">
          <pc:chgData name="PRANAYDEEP MAYANK" userId="S::pranaydeep.mayank2019@vitstudent.ac.in::6ecce264-2366-407e-99de-913465a25877" providerId="AD" clId="Web-{B68EBA46-BDDA-453C-997C-D127E066713A}" dt="2021-11-23T06:10:26.717" v="1"/>
          <pc:sldLayoutMkLst>
            <pc:docMk/>
            <pc:sldMasterMk cId="178043576" sldId="2147483698"/>
            <pc:sldLayoutMk cId="2231127333" sldId="2147483697"/>
          </pc:sldLayoutMkLst>
        </pc:sldLayoutChg>
      </pc:sldMasterChg>
    </pc:docChg>
  </pc:docChgLst>
</pc:chgInfo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12/7/2021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018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0158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591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43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545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345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340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3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382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180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8287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234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B233EF18-8FB7-46A4-8FC5-E72DE2FBF0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Rectangle">
            <a:extLst>
              <a:ext uri="{FF2B5EF4-FFF2-40B4-BE49-F238E27FC236}">
                <a16:creationId xmlns:a16="http://schemas.microsoft.com/office/drawing/2014/main" id="{B4F75AE3-A3AC-DE4C-98FE-EC9DC3BF8D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5267217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905" y="810088"/>
            <a:ext cx="4447688" cy="3868487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IMAGE MALWARE Classification</a:t>
            </a:r>
            <a:br>
              <a:rPr lang="en-US" sz="5400" dirty="0"/>
            </a:br>
            <a:r>
              <a:rPr lang="en-US" sz="5400" dirty="0"/>
              <a:t/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5151" y="4283239"/>
            <a:ext cx="4134538" cy="147517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-</a:t>
            </a:r>
            <a:r>
              <a:rPr lang="en-US" dirty="0"/>
              <a:t>Pranaydeep Mayank</a:t>
            </a:r>
          </a:p>
          <a:p>
            <a:r>
              <a:rPr lang="en-US" dirty="0" smtClean="0"/>
              <a:t>19BAI1026</a:t>
            </a:r>
          </a:p>
          <a:p>
            <a:r>
              <a:rPr lang="en-US" dirty="0"/>
              <a:t>-Shekhar Iyer</a:t>
            </a:r>
          </a:p>
          <a:p>
            <a:r>
              <a:rPr lang="en-US" dirty="0" smtClean="0"/>
              <a:t>19BAI1055</a:t>
            </a:r>
            <a:endParaRPr lang="en-US" dirty="0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41C79BB7-CCAB-2243-9830-5569626C4D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45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4406D7A-DB1A-D940-8AD1-93FAF9DD719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6" name="Freeform 40">
              <a:extLst>
                <a:ext uri="{FF2B5EF4-FFF2-40B4-BE49-F238E27FC236}">
                  <a16:creationId xmlns:a16="http://schemas.microsoft.com/office/drawing/2014/main" id="{D0F85DF7-431B-BE45-B932-0E22FC3F84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1">
              <a:extLst>
                <a:ext uri="{FF2B5EF4-FFF2-40B4-BE49-F238E27FC236}">
                  <a16:creationId xmlns:a16="http://schemas.microsoft.com/office/drawing/2014/main" id="{BEA0AA89-2965-2A44-B84E-51C748B2D2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2">
              <a:extLst>
                <a:ext uri="{FF2B5EF4-FFF2-40B4-BE49-F238E27FC236}">
                  <a16:creationId xmlns:a16="http://schemas.microsoft.com/office/drawing/2014/main" id="{7EC47259-887A-FD48-989C-42BC5A3C98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3">
              <a:extLst>
                <a:ext uri="{FF2B5EF4-FFF2-40B4-BE49-F238E27FC236}">
                  <a16:creationId xmlns:a16="http://schemas.microsoft.com/office/drawing/2014/main" id="{16E261C3-18BE-934F-8A2B-59BE70AE2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4">
              <a:extLst>
                <a:ext uri="{FF2B5EF4-FFF2-40B4-BE49-F238E27FC236}">
                  <a16:creationId xmlns:a16="http://schemas.microsoft.com/office/drawing/2014/main" id="{35A2267B-0862-A24E-87D2-6CE5187CF9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A404A0DE-A076-8C4E-B8D4-EBC9453377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53">
              <a:extLst>
                <a:ext uri="{FF2B5EF4-FFF2-40B4-BE49-F238E27FC236}">
                  <a16:creationId xmlns:a16="http://schemas.microsoft.com/office/drawing/2014/main" id="{9EED6D73-C275-3347-BB66-C839642572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66274F-5FB2-40F2-9BDC-40D4BF7A8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34"/>
            <a:ext cx="8645365" cy="144678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Thank you</a:t>
            </a:r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DDDFCEF-D5C9-BE40-9979-57040F021F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919876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63AF7E2-A240-C246-AFB8-2AD8FF4621D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41" name="Freeform 23">
              <a:extLst>
                <a:ext uri="{FF2B5EF4-FFF2-40B4-BE49-F238E27FC236}">
                  <a16:creationId xmlns:a16="http://schemas.microsoft.com/office/drawing/2014/main" id="{760799C4-90B2-C44F-B45C-4128C830B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117A5FF-BE82-D049-80D2-F42CEB9E74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0BDBD55C-A498-F545-BABF-ACA34A20E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FC6DFD41-F3C6-7747-98B3-A47594E7B4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FA2D6C8B-5842-3443-BC3B-700D61C56D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C7442654-B5C0-1847-A829-082D07974E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42B39F10-6841-E54C-8D10-69B571EE10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7C7A787-72C5-4D14-9D9B-89C023C65715}"/>
              </a:ext>
            </a:extLst>
          </p:cNvPr>
          <p:cNvSpPr txBox="1"/>
          <p:nvPr/>
        </p:nvSpPr>
        <p:spPr>
          <a:xfrm>
            <a:off x="809625" y="2028825"/>
            <a:ext cx="753427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4983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6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 descr="CPU with binary numbers and blueprint">
            <a:extLst>
              <a:ext uri="{FF2B5EF4-FFF2-40B4-BE49-F238E27FC236}">
                <a16:creationId xmlns:a16="http://schemas.microsoft.com/office/drawing/2014/main" id="{4E650F50-C002-4BB2-978A-A9C70EB1C6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-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3" name="Rectangle">
            <a:extLst>
              <a:ext uri="{FF2B5EF4-FFF2-40B4-BE49-F238E27FC236}">
                <a16:creationId xmlns:a16="http://schemas.microsoft.com/office/drawing/2014/main" id="{8B80D579-AC08-8D49-BB6A-21123F80B5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4E171-0E75-4BED-8538-A535C4528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438" y="100279"/>
            <a:ext cx="6969505" cy="286640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 dirty="0"/>
              <a:t>DATASET USED:</a:t>
            </a:r>
            <a:br>
              <a:rPr lang="en-US" sz="6600" dirty="0"/>
            </a:br>
            <a:r>
              <a:rPr lang="en-US" sz="6600" dirty="0"/>
              <a:t>Malimg dataset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EC392F51-F23E-E242-9750-A5B1F128E5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406D7A-DB1A-D940-8AD1-93FAF9DD719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88" name="Freeform 40">
              <a:extLst>
                <a:ext uri="{FF2B5EF4-FFF2-40B4-BE49-F238E27FC236}">
                  <a16:creationId xmlns:a16="http://schemas.microsoft.com/office/drawing/2014/main" id="{D0F85DF7-431B-BE45-B932-0E22FC3F84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Freeform 41">
              <a:extLst>
                <a:ext uri="{FF2B5EF4-FFF2-40B4-BE49-F238E27FC236}">
                  <a16:creationId xmlns:a16="http://schemas.microsoft.com/office/drawing/2014/main" id="{BEA0AA89-2965-2A44-B84E-51C748B2D2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" name="Freeform 42">
              <a:extLst>
                <a:ext uri="{FF2B5EF4-FFF2-40B4-BE49-F238E27FC236}">
                  <a16:creationId xmlns:a16="http://schemas.microsoft.com/office/drawing/2014/main" id="{7EC47259-887A-FD48-989C-42BC5A3C98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1" name="Freeform 43">
              <a:extLst>
                <a:ext uri="{FF2B5EF4-FFF2-40B4-BE49-F238E27FC236}">
                  <a16:creationId xmlns:a16="http://schemas.microsoft.com/office/drawing/2014/main" id="{16E261C3-18BE-934F-8A2B-59BE70AE2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Freeform 44">
              <a:extLst>
                <a:ext uri="{FF2B5EF4-FFF2-40B4-BE49-F238E27FC236}">
                  <a16:creationId xmlns:a16="http://schemas.microsoft.com/office/drawing/2014/main" id="{35A2267B-0862-A24E-87D2-6CE5187CF9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Freeform 45">
              <a:extLst>
                <a:ext uri="{FF2B5EF4-FFF2-40B4-BE49-F238E27FC236}">
                  <a16:creationId xmlns:a16="http://schemas.microsoft.com/office/drawing/2014/main" id="{A404A0DE-A076-8C4E-B8D4-EBC9453377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Freeform 53">
              <a:extLst>
                <a:ext uri="{FF2B5EF4-FFF2-40B4-BE49-F238E27FC236}">
                  <a16:creationId xmlns:a16="http://schemas.microsoft.com/office/drawing/2014/main" id="{9EED6D73-C275-3347-BB66-C839642572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4639403-1689-4C17-B652-5E57C310490C}"/>
              </a:ext>
            </a:extLst>
          </p:cNvPr>
          <p:cNvSpPr txBox="1"/>
          <p:nvPr/>
        </p:nvSpPr>
        <p:spPr>
          <a:xfrm>
            <a:off x="569934" y="3158646"/>
            <a:ext cx="733607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The Malimg dataset consists of 9339  images of 25 classes, and hence these samples require no pre-processing before applying image-based analysis. However, the binaries corresponding to the Malimg images are not readily available.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895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6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 descr="Graph">
            <a:extLst>
              <a:ext uri="{FF2B5EF4-FFF2-40B4-BE49-F238E27FC236}">
                <a16:creationId xmlns:a16="http://schemas.microsoft.com/office/drawing/2014/main" id="{E6D959A3-5916-445E-9928-87D1429C54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72" r="-2" b="382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3" name="Rectangle">
            <a:extLst>
              <a:ext uri="{FF2B5EF4-FFF2-40B4-BE49-F238E27FC236}">
                <a16:creationId xmlns:a16="http://schemas.microsoft.com/office/drawing/2014/main" id="{8B80D579-AC08-8D49-BB6A-21123F80B5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2824A-67E1-4EB8-B200-B782A79D8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34"/>
            <a:ext cx="6969505" cy="286640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6600" dirty="0"/>
              <a:t>Sample Dataset</a:t>
            </a:r>
            <a:br>
              <a:rPr lang="en-US" sz="6600" dirty="0"/>
            </a:br>
            <a:r>
              <a:rPr lang="en-US" sz="6600" dirty="0"/>
              <a:t/>
            </a:r>
            <a:br>
              <a:rPr lang="en-US" sz="6600" dirty="0"/>
            </a:br>
            <a:r>
              <a:rPr lang="en-US" sz="6600" dirty="0"/>
              <a:t/>
            </a:r>
            <a:br>
              <a:rPr lang="en-US" sz="6600" dirty="0"/>
            </a:br>
            <a:endParaRPr lang="en-US" sz="6600" dirty="0"/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EC392F51-F23E-E242-9750-A5B1F128E5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406D7A-DB1A-D940-8AD1-93FAF9DD719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88" name="Freeform 40">
              <a:extLst>
                <a:ext uri="{FF2B5EF4-FFF2-40B4-BE49-F238E27FC236}">
                  <a16:creationId xmlns:a16="http://schemas.microsoft.com/office/drawing/2014/main" id="{D0F85DF7-431B-BE45-B932-0E22FC3F84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Freeform 41">
              <a:extLst>
                <a:ext uri="{FF2B5EF4-FFF2-40B4-BE49-F238E27FC236}">
                  <a16:creationId xmlns:a16="http://schemas.microsoft.com/office/drawing/2014/main" id="{BEA0AA89-2965-2A44-B84E-51C748B2D2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" name="Freeform 42">
              <a:extLst>
                <a:ext uri="{FF2B5EF4-FFF2-40B4-BE49-F238E27FC236}">
                  <a16:creationId xmlns:a16="http://schemas.microsoft.com/office/drawing/2014/main" id="{7EC47259-887A-FD48-989C-42BC5A3C98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1" name="Freeform 43">
              <a:extLst>
                <a:ext uri="{FF2B5EF4-FFF2-40B4-BE49-F238E27FC236}">
                  <a16:creationId xmlns:a16="http://schemas.microsoft.com/office/drawing/2014/main" id="{16E261C3-18BE-934F-8A2B-59BE70AE2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Freeform 44">
              <a:extLst>
                <a:ext uri="{FF2B5EF4-FFF2-40B4-BE49-F238E27FC236}">
                  <a16:creationId xmlns:a16="http://schemas.microsoft.com/office/drawing/2014/main" id="{35A2267B-0862-A24E-87D2-6CE5187CF9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Freeform 45">
              <a:extLst>
                <a:ext uri="{FF2B5EF4-FFF2-40B4-BE49-F238E27FC236}">
                  <a16:creationId xmlns:a16="http://schemas.microsoft.com/office/drawing/2014/main" id="{A404A0DE-A076-8C4E-B8D4-EBC9453377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Freeform 53">
              <a:extLst>
                <a:ext uri="{FF2B5EF4-FFF2-40B4-BE49-F238E27FC236}">
                  <a16:creationId xmlns:a16="http://schemas.microsoft.com/office/drawing/2014/main" id="{9EED6D73-C275-3347-BB66-C839642572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A picture containing qr code&#10;&#10;Description automatically generated">
            <a:extLst>
              <a:ext uri="{FF2B5EF4-FFF2-40B4-BE49-F238E27FC236}">
                <a16:creationId xmlns:a16="http://schemas.microsoft.com/office/drawing/2014/main" id="{6B73AC36-FE02-4376-A845-8A5F74BB2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30" y="1959298"/>
            <a:ext cx="9735669" cy="407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599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EFD493-2CCA-4CA7-868C-EFDC15082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</p:spPr>
        <p:txBody>
          <a:bodyPr>
            <a:normAutofit/>
          </a:bodyPr>
          <a:lstStyle/>
          <a:p>
            <a:r>
              <a:rPr lang="en-US" dirty="0"/>
              <a:t>Malware Classes</a:t>
            </a:r>
          </a:p>
        </p:txBody>
      </p:sp>
      <p:pic>
        <p:nvPicPr>
          <p:cNvPr id="4" name="Picture 5" descr="Table&#10;&#10;Description automatically generated">
            <a:extLst>
              <a:ext uri="{FF2B5EF4-FFF2-40B4-BE49-F238E27FC236}">
                <a16:creationId xmlns:a16="http://schemas.microsoft.com/office/drawing/2014/main" id="{96C7779C-495C-40B6-86BD-9FBA156E66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3515" y="1476457"/>
            <a:ext cx="2851692" cy="5080388"/>
          </a:xfr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DDFCEF-D5C9-BE40-9979-57040F021F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714268B-8C50-CA4E-9D9C-5534290342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925974" y="0"/>
            <a:ext cx="3266026" cy="6858001"/>
            <a:chOff x="8925974" y="0"/>
            <a:chExt cx="3266026" cy="6858001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ABEF35D-F220-CC47-918A-86AD6DB4D8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057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C00E500B-D6E7-C64D-BB6C-BCC4F8B7B8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6295076"/>
              <a:ext cx="539078" cy="562924"/>
            </a:xfrm>
            <a:custGeom>
              <a:avLst/>
              <a:gdLst>
                <a:gd name="connsiteX0" fmla="*/ 539078 w 539078"/>
                <a:gd name="connsiteY0" fmla="*/ 0 h 562924"/>
                <a:gd name="connsiteX1" fmla="*/ 539078 w 539078"/>
                <a:gd name="connsiteY1" fmla="*/ 562924 h 562924"/>
                <a:gd name="connsiteX2" fmla="*/ 22 w 539078"/>
                <a:gd name="connsiteY2" fmla="*/ 562924 h 562924"/>
                <a:gd name="connsiteX3" fmla="*/ 0 w 539078"/>
                <a:gd name="connsiteY3" fmla="*/ 562712 h 562924"/>
                <a:gd name="connsiteX4" fmla="*/ 451422 w 539078"/>
                <a:gd name="connsiteY4" fmla="*/ 8836 h 56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562924">
                  <a:moveTo>
                    <a:pt x="539078" y="0"/>
                  </a:moveTo>
                  <a:lnTo>
                    <a:pt x="539078" y="562924"/>
                  </a:lnTo>
                  <a:lnTo>
                    <a:pt x="22" y="562924"/>
                  </a:lnTo>
                  <a:lnTo>
                    <a:pt x="0" y="562712"/>
                  </a:lnTo>
                  <a:cubicBezTo>
                    <a:pt x="0" y="289501"/>
                    <a:pt x="193796" y="61554"/>
                    <a:pt x="451422" y="8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7">
              <a:extLst>
                <a:ext uri="{FF2B5EF4-FFF2-40B4-BE49-F238E27FC236}">
                  <a16:creationId xmlns:a16="http://schemas.microsoft.com/office/drawing/2014/main" id="{E738F114-63E2-2F46-879C-39082E11D3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3552046"/>
              <a:ext cx="539078" cy="1125424"/>
            </a:xfrm>
            <a:custGeom>
              <a:avLst/>
              <a:gdLst>
                <a:gd name="connsiteX0" fmla="*/ 539078 w 539078"/>
                <a:gd name="connsiteY0" fmla="*/ 0 h 1125424"/>
                <a:gd name="connsiteX1" fmla="*/ 539078 w 539078"/>
                <a:gd name="connsiteY1" fmla="*/ 1125424 h 1125424"/>
                <a:gd name="connsiteX2" fmla="*/ 451423 w 539078"/>
                <a:gd name="connsiteY2" fmla="*/ 1116588 h 1125424"/>
                <a:gd name="connsiteX3" fmla="*/ 0 w 539078"/>
                <a:gd name="connsiteY3" fmla="*/ 562712 h 1125424"/>
                <a:gd name="connsiteX4" fmla="*/ 451423 w 539078"/>
                <a:gd name="connsiteY4" fmla="*/ 8836 h 1125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1125424">
                  <a:moveTo>
                    <a:pt x="539078" y="0"/>
                  </a:moveTo>
                  <a:lnTo>
                    <a:pt x="539078" y="1125424"/>
                  </a:lnTo>
                  <a:lnTo>
                    <a:pt x="451423" y="1116588"/>
                  </a:lnTo>
                  <a:cubicBezTo>
                    <a:pt x="193797" y="1063870"/>
                    <a:pt x="0" y="835923"/>
                    <a:pt x="0" y="562712"/>
                  </a:cubicBezTo>
                  <a:cubicBezTo>
                    <a:pt x="0" y="289501"/>
                    <a:pt x="193797" y="61554"/>
                    <a:pt x="451423" y="8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8">
              <a:extLst>
                <a:ext uri="{FF2B5EF4-FFF2-40B4-BE49-F238E27FC236}">
                  <a16:creationId xmlns:a16="http://schemas.microsoft.com/office/drawing/2014/main" id="{02D7001E-46DE-6140-8803-620C53392C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2180532"/>
              <a:ext cx="539078" cy="1125425"/>
            </a:xfrm>
            <a:custGeom>
              <a:avLst/>
              <a:gdLst>
                <a:gd name="connsiteX0" fmla="*/ 539078 w 539078"/>
                <a:gd name="connsiteY0" fmla="*/ 0 h 1125425"/>
                <a:gd name="connsiteX1" fmla="*/ 539078 w 539078"/>
                <a:gd name="connsiteY1" fmla="*/ 1125425 h 1125425"/>
                <a:gd name="connsiteX2" fmla="*/ 451423 w 539078"/>
                <a:gd name="connsiteY2" fmla="*/ 1116588 h 1125425"/>
                <a:gd name="connsiteX3" fmla="*/ 0 w 539078"/>
                <a:gd name="connsiteY3" fmla="*/ 562712 h 1125425"/>
                <a:gd name="connsiteX4" fmla="*/ 451423 w 539078"/>
                <a:gd name="connsiteY4" fmla="*/ 8836 h 1125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1125425">
                  <a:moveTo>
                    <a:pt x="539078" y="0"/>
                  </a:moveTo>
                  <a:lnTo>
                    <a:pt x="539078" y="1125425"/>
                  </a:lnTo>
                  <a:lnTo>
                    <a:pt x="451423" y="1116588"/>
                  </a:lnTo>
                  <a:cubicBezTo>
                    <a:pt x="193797" y="1063870"/>
                    <a:pt x="0" y="835923"/>
                    <a:pt x="0" y="562712"/>
                  </a:cubicBezTo>
                  <a:cubicBezTo>
                    <a:pt x="0" y="289502"/>
                    <a:pt x="193797" y="61554"/>
                    <a:pt x="451423" y="8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9">
              <a:extLst>
                <a:ext uri="{FF2B5EF4-FFF2-40B4-BE49-F238E27FC236}">
                  <a16:creationId xmlns:a16="http://schemas.microsoft.com/office/drawing/2014/main" id="{BD55182B-F5B7-BC4D-9649-D3A17486E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0"/>
              <a:ext cx="539078" cy="562926"/>
            </a:xfrm>
            <a:custGeom>
              <a:avLst/>
              <a:gdLst>
                <a:gd name="connsiteX0" fmla="*/ 22 w 539078"/>
                <a:gd name="connsiteY0" fmla="*/ 0 h 562926"/>
                <a:gd name="connsiteX1" fmla="*/ 539078 w 539078"/>
                <a:gd name="connsiteY1" fmla="*/ 0 h 562926"/>
                <a:gd name="connsiteX2" fmla="*/ 539078 w 539078"/>
                <a:gd name="connsiteY2" fmla="*/ 562926 h 562926"/>
                <a:gd name="connsiteX3" fmla="*/ 451423 w 539078"/>
                <a:gd name="connsiteY3" fmla="*/ 554090 h 562926"/>
                <a:gd name="connsiteX4" fmla="*/ 0 w 539078"/>
                <a:gd name="connsiteY4" fmla="*/ 214 h 56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562926">
                  <a:moveTo>
                    <a:pt x="22" y="0"/>
                  </a:moveTo>
                  <a:lnTo>
                    <a:pt x="539078" y="0"/>
                  </a:lnTo>
                  <a:lnTo>
                    <a:pt x="539078" y="562926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0">
              <a:extLst>
                <a:ext uri="{FF2B5EF4-FFF2-40B4-BE49-F238E27FC236}">
                  <a16:creationId xmlns:a16="http://schemas.microsoft.com/office/drawing/2014/main" id="{E2A11AC1-65D6-254F-8C03-98312331D67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5976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3F2B5374-F243-F34E-BC5C-861BA70ECA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05" y="0"/>
              <a:ext cx="1130726" cy="565362"/>
            </a:xfrm>
            <a:custGeom>
              <a:avLst/>
              <a:gdLst>
                <a:gd name="connsiteX0" fmla="*/ 0 w 1130726"/>
                <a:gd name="connsiteY0" fmla="*/ 0 h 565362"/>
                <a:gd name="connsiteX1" fmla="*/ 25421 w 1130726"/>
                <a:gd name="connsiteY1" fmla="*/ 0 h 565362"/>
                <a:gd name="connsiteX2" fmla="*/ 36370 w 1130726"/>
                <a:gd name="connsiteY2" fmla="*/ 108609 h 565362"/>
                <a:gd name="connsiteX3" fmla="*/ 565364 w 1130726"/>
                <a:gd name="connsiteY3" fmla="*/ 539750 h 565362"/>
                <a:gd name="connsiteX4" fmla="*/ 1094357 w 1130726"/>
                <a:gd name="connsiteY4" fmla="*/ 108609 h 565362"/>
                <a:gd name="connsiteX5" fmla="*/ 1105306 w 1130726"/>
                <a:gd name="connsiteY5" fmla="*/ 0 h 565362"/>
                <a:gd name="connsiteX6" fmla="*/ 1130726 w 1130726"/>
                <a:gd name="connsiteY6" fmla="*/ 0 h 565362"/>
                <a:gd name="connsiteX7" fmla="*/ 565364 w 1130726"/>
                <a:gd name="connsiteY7" fmla="*/ 565362 h 565362"/>
                <a:gd name="connsiteX8" fmla="*/ 0 w 1130726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6" h="565362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6719" y="354660"/>
                    <a:pt x="304426" y="539750"/>
                    <a:pt x="565364" y="539750"/>
                  </a:cubicBezTo>
                  <a:cubicBezTo>
                    <a:pt x="826301" y="539750"/>
                    <a:pt x="1044008" y="354660"/>
                    <a:pt x="1094357" y="108609"/>
                  </a:cubicBezTo>
                  <a:lnTo>
                    <a:pt x="1105306" y="0"/>
                  </a:lnTo>
                  <a:lnTo>
                    <a:pt x="1130726" y="0"/>
                  </a:lnTo>
                  <a:cubicBezTo>
                    <a:pt x="1130726" y="312241"/>
                    <a:pt x="877604" y="565362"/>
                    <a:pt x="565364" y="565362"/>
                  </a:cubicBezTo>
                  <a:cubicBezTo>
                    <a:pt x="253123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2">
              <a:extLst>
                <a:ext uri="{FF2B5EF4-FFF2-40B4-BE49-F238E27FC236}">
                  <a16:creationId xmlns:a16="http://schemas.microsoft.com/office/drawing/2014/main" id="{84DEF8D9-0016-6E40-A7C9-BF7C523F8B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636" y="809288"/>
              <a:ext cx="536364" cy="1124878"/>
            </a:xfrm>
            <a:custGeom>
              <a:avLst/>
              <a:gdLst>
                <a:gd name="connsiteX0" fmla="*/ 536364 w 536364"/>
                <a:gd name="connsiteY0" fmla="*/ 0 h 1124878"/>
                <a:gd name="connsiteX1" fmla="*/ 536364 w 536364"/>
                <a:gd name="connsiteY1" fmla="*/ 25187 h 1124878"/>
                <a:gd name="connsiteX2" fmla="*/ 456541 w 536364"/>
                <a:gd name="connsiteY2" fmla="*/ 33233 h 1124878"/>
                <a:gd name="connsiteX3" fmla="*/ 25399 w 536364"/>
                <a:gd name="connsiteY3" fmla="*/ 562226 h 1124878"/>
                <a:gd name="connsiteX4" fmla="*/ 456541 w 536364"/>
                <a:gd name="connsiteY4" fmla="*/ 1091219 h 1124878"/>
                <a:gd name="connsiteX5" fmla="*/ 536364 w 536364"/>
                <a:gd name="connsiteY5" fmla="*/ 1099266 h 1124878"/>
                <a:gd name="connsiteX6" fmla="*/ 536364 w 536364"/>
                <a:gd name="connsiteY6" fmla="*/ 1124878 h 1124878"/>
                <a:gd name="connsiteX7" fmla="*/ 451423 w 536364"/>
                <a:gd name="connsiteY7" fmla="*/ 1116315 h 1124878"/>
                <a:gd name="connsiteX8" fmla="*/ 0 w 536364"/>
                <a:gd name="connsiteY8" fmla="*/ 562439 h 1124878"/>
                <a:gd name="connsiteX9" fmla="*/ 451423 w 536364"/>
                <a:gd name="connsiteY9" fmla="*/ 8563 h 112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6364" h="1124878">
                  <a:moveTo>
                    <a:pt x="536364" y="0"/>
                  </a:moveTo>
                  <a:lnTo>
                    <a:pt x="536364" y="25187"/>
                  </a:lnTo>
                  <a:lnTo>
                    <a:pt x="456541" y="33233"/>
                  </a:lnTo>
                  <a:cubicBezTo>
                    <a:pt x="210489" y="83583"/>
                    <a:pt x="25399" y="301290"/>
                    <a:pt x="25399" y="562226"/>
                  </a:cubicBezTo>
                  <a:cubicBezTo>
                    <a:pt x="25399" y="823163"/>
                    <a:pt x="210489" y="1040870"/>
                    <a:pt x="456541" y="1091219"/>
                  </a:cubicBezTo>
                  <a:lnTo>
                    <a:pt x="536364" y="1099266"/>
                  </a:lnTo>
                  <a:lnTo>
                    <a:pt x="536364" y="1124878"/>
                  </a:lnTo>
                  <a:lnTo>
                    <a:pt x="451423" y="1116315"/>
                  </a:lnTo>
                  <a:cubicBezTo>
                    <a:pt x="193797" y="1063597"/>
                    <a:pt x="0" y="835650"/>
                    <a:pt x="0" y="562439"/>
                  </a:cubicBezTo>
                  <a:cubicBezTo>
                    <a:pt x="0" y="289228"/>
                    <a:pt x="193797" y="61281"/>
                    <a:pt x="451423" y="85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7A87F92E-7BB7-CF40-B9F4-F6A76E4802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05" y="2178092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4">
              <a:extLst>
                <a:ext uri="{FF2B5EF4-FFF2-40B4-BE49-F238E27FC236}">
                  <a16:creationId xmlns:a16="http://schemas.microsoft.com/office/drawing/2014/main" id="{3956B80A-36C5-A84F-A57F-2264B34600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5974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5">
              <a:extLst>
                <a:ext uri="{FF2B5EF4-FFF2-40B4-BE49-F238E27FC236}">
                  <a16:creationId xmlns:a16="http://schemas.microsoft.com/office/drawing/2014/main" id="{F3F753EA-9ED0-B749-B25F-1D359659FB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05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46">
              <a:extLst>
                <a:ext uri="{FF2B5EF4-FFF2-40B4-BE49-F238E27FC236}">
                  <a16:creationId xmlns:a16="http://schemas.microsoft.com/office/drawing/2014/main" id="{4C348B07-3AA5-3142-A06C-D2FAA392275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636" y="4924471"/>
              <a:ext cx="536364" cy="1124877"/>
            </a:xfrm>
            <a:custGeom>
              <a:avLst/>
              <a:gdLst>
                <a:gd name="connsiteX0" fmla="*/ 536364 w 536364"/>
                <a:gd name="connsiteY0" fmla="*/ 0 h 1124877"/>
                <a:gd name="connsiteX1" fmla="*/ 536364 w 536364"/>
                <a:gd name="connsiteY1" fmla="*/ 25186 h 1124877"/>
                <a:gd name="connsiteX2" fmla="*/ 456541 w 536364"/>
                <a:gd name="connsiteY2" fmla="*/ 33232 h 1124877"/>
                <a:gd name="connsiteX3" fmla="*/ 25399 w 536364"/>
                <a:gd name="connsiteY3" fmla="*/ 562225 h 1124877"/>
                <a:gd name="connsiteX4" fmla="*/ 456541 w 536364"/>
                <a:gd name="connsiteY4" fmla="*/ 1091218 h 1124877"/>
                <a:gd name="connsiteX5" fmla="*/ 536364 w 536364"/>
                <a:gd name="connsiteY5" fmla="*/ 1099265 h 1124877"/>
                <a:gd name="connsiteX6" fmla="*/ 536364 w 536364"/>
                <a:gd name="connsiteY6" fmla="*/ 1124877 h 1124877"/>
                <a:gd name="connsiteX7" fmla="*/ 451423 w 536364"/>
                <a:gd name="connsiteY7" fmla="*/ 1116314 h 1124877"/>
                <a:gd name="connsiteX8" fmla="*/ 0 w 536364"/>
                <a:gd name="connsiteY8" fmla="*/ 562438 h 1124877"/>
                <a:gd name="connsiteX9" fmla="*/ 451423 w 536364"/>
                <a:gd name="connsiteY9" fmla="*/ 8562 h 11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6364" h="1124877">
                  <a:moveTo>
                    <a:pt x="536364" y="0"/>
                  </a:moveTo>
                  <a:lnTo>
                    <a:pt x="536364" y="25186"/>
                  </a:lnTo>
                  <a:lnTo>
                    <a:pt x="456541" y="33232"/>
                  </a:lnTo>
                  <a:cubicBezTo>
                    <a:pt x="210489" y="83582"/>
                    <a:pt x="25399" y="301289"/>
                    <a:pt x="25399" y="562225"/>
                  </a:cubicBezTo>
                  <a:cubicBezTo>
                    <a:pt x="25399" y="823162"/>
                    <a:pt x="210489" y="1040869"/>
                    <a:pt x="456541" y="1091218"/>
                  </a:cubicBezTo>
                  <a:lnTo>
                    <a:pt x="536364" y="1099265"/>
                  </a:lnTo>
                  <a:lnTo>
                    <a:pt x="536364" y="1124877"/>
                  </a:lnTo>
                  <a:lnTo>
                    <a:pt x="451423" y="1116314"/>
                  </a:lnTo>
                  <a:cubicBezTo>
                    <a:pt x="193797" y="1063596"/>
                    <a:pt x="0" y="835649"/>
                    <a:pt x="0" y="562438"/>
                  </a:cubicBezTo>
                  <a:cubicBezTo>
                    <a:pt x="0" y="289227"/>
                    <a:pt x="193797" y="61280"/>
                    <a:pt x="451423" y="85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47">
              <a:extLst>
                <a:ext uri="{FF2B5EF4-FFF2-40B4-BE49-F238E27FC236}">
                  <a16:creationId xmlns:a16="http://schemas.microsoft.com/office/drawing/2014/main" id="{C3ED9540-E9D6-9D41-994B-55874068AF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69" y="6293274"/>
              <a:ext cx="1130598" cy="564727"/>
            </a:xfrm>
            <a:custGeom>
              <a:avLst/>
              <a:gdLst>
                <a:gd name="connsiteX0" fmla="*/ 565300 w 1130598"/>
                <a:gd name="connsiteY0" fmla="*/ 0 h 564727"/>
                <a:gd name="connsiteX1" fmla="*/ 1119176 w 1130598"/>
                <a:gd name="connsiteY1" fmla="*/ 451422 h 564727"/>
                <a:gd name="connsiteX2" fmla="*/ 1130598 w 1130598"/>
                <a:gd name="connsiteY2" fmla="*/ 564727 h 564727"/>
                <a:gd name="connsiteX3" fmla="*/ 1105221 w 1130598"/>
                <a:gd name="connsiteY3" fmla="*/ 564727 h 564727"/>
                <a:gd name="connsiteX4" fmla="*/ 1094293 w 1130598"/>
                <a:gd name="connsiteY4" fmla="*/ 456328 h 564727"/>
                <a:gd name="connsiteX5" fmla="*/ 565300 w 1130598"/>
                <a:gd name="connsiteY5" fmla="*/ 25186 h 564727"/>
                <a:gd name="connsiteX6" fmla="*/ 36306 w 1130598"/>
                <a:gd name="connsiteY6" fmla="*/ 456328 h 564727"/>
                <a:gd name="connsiteX7" fmla="*/ 25378 w 1130598"/>
                <a:gd name="connsiteY7" fmla="*/ 564727 h 564727"/>
                <a:gd name="connsiteX8" fmla="*/ 0 w 1130598"/>
                <a:gd name="connsiteY8" fmla="*/ 564727 h 564727"/>
                <a:gd name="connsiteX9" fmla="*/ 11423 w 1130598"/>
                <a:gd name="connsiteY9" fmla="*/ 451422 h 564727"/>
                <a:gd name="connsiteX10" fmla="*/ 565300 w 1130598"/>
                <a:gd name="connsiteY10" fmla="*/ 0 h 56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0598" h="564727">
                  <a:moveTo>
                    <a:pt x="565300" y="0"/>
                  </a:moveTo>
                  <a:cubicBezTo>
                    <a:pt x="838510" y="0"/>
                    <a:pt x="1066458" y="193796"/>
                    <a:pt x="1119176" y="451422"/>
                  </a:cubicBezTo>
                  <a:lnTo>
                    <a:pt x="1130598" y="564727"/>
                  </a:lnTo>
                  <a:lnTo>
                    <a:pt x="1105221" y="564727"/>
                  </a:lnTo>
                  <a:lnTo>
                    <a:pt x="1094293" y="456328"/>
                  </a:lnTo>
                  <a:cubicBezTo>
                    <a:pt x="1043944" y="210276"/>
                    <a:pt x="826237" y="25186"/>
                    <a:pt x="565300" y="25186"/>
                  </a:cubicBezTo>
                  <a:cubicBezTo>
                    <a:pt x="304362" y="25186"/>
                    <a:pt x="86655" y="210276"/>
                    <a:pt x="36306" y="456328"/>
                  </a:cubicBezTo>
                  <a:lnTo>
                    <a:pt x="25378" y="564727"/>
                  </a:lnTo>
                  <a:lnTo>
                    <a:pt x="0" y="564727"/>
                  </a:lnTo>
                  <a:lnTo>
                    <a:pt x="11423" y="451422"/>
                  </a:lnTo>
                  <a:cubicBezTo>
                    <a:pt x="64141" y="193796"/>
                    <a:pt x="292089" y="0"/>
                    <a:pt x="565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4767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4B0203-89D3-4459-83E4-9270DF2B0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39" y="426424"/>
            <a:ext cx="8385396" cy="1644764"/>
          </a:xfrm>
        </p:spPr>
        <p:txBody>
          <a:bodyPr>
            <a:normAutofit/>
          </a:bodyPr>
          <a:lstStyle/>
          <a:p>
            <a:r>
              <a:rPr lang="en-US" sz="3600" b="0" dirty="0">
                <a:ea typeface="+mj-lt"/>
                <a:cs typeface="+mj-lt"/>
              </a:rPr>
              <a:t>Using deep learning for malware detection  </a:t>
            </a:r>
            <a:endParaRPr lang="en-US" sz="3600"/>
          </a:p>
        </p:txBody>
      </p:sp>
      <p:cxnSp>
        <p:nvCxnSpPr>
          <p:cNvPr id="6" name="Straight Connector 9">
            <a:extLst>
              <a:ext uri="{FF2B5EF4-FFF2-40B4-BE49-F238E27FC236}">
                <a16:creationId xmlns:a16="http://schemas.microsoft.com/office/drawing/2014/main" id="{B1DA2280-4367-9844-92C8-D662486FBCF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11">
            <a:extLst>
              <a:ext uri="{FF2B5EF4-FFF2-40B4-BE49-F238E27FC236}">
                <a16:creationId xmlns:a16="http://schemas.microsoft.com/office/drawing/2014/main" id="{1A9C303F-3A73-E440-923C-BAAF3176C6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3145" y="0"/>
            <a:ext cx="5988856" cy="6858001"/>
            <a:chOff x="6203145" y="0"/>
            <a:chExt cx="5988856" cy="6858001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B205DF0-BAE6-CF47-ABF8-A3266C7119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228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27">
              <a:extLst>
                <a:ext uri="{FF2B5EF4-FFF2-40B4-BE49-F238E27FC236}">
                  <a16:creationId xmlns:a16="http://schemas.microsoft.com/office/drawing/2014/main" id="{30B64E66-F59E-9A4E-8CD3-2C62007DE4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3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669C99C-C50F-2A47-9BA2-EA4B62AD2C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3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A2CE447-6B57-FC41-89F1-971B2338D2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3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30">
              <a:extLst>
                <a:ext uri="{FF2B5EF4-FFF2-40B4-BE49-F238E27FC236}">
                  <a16:creationId xmlns:a16="http://schemas.microsoft.com/office/drawing/2014/main" id="{3F8C4B96-43F0-6448-90E8-4949AC2F289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2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78F21E1-A886-E449-BF38-C9AD29BDB7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2959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59A063CA-8B5F-6347-8A9F-3802824D9C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8" y="4923855"/>
              <a:ext cx="536172" cy="1124839"/>
            </a:xfrm>
            <a:custGeom>
              <a:avLst/>
              <a:gdLst>
                <a:gd name="connsiteX0" fmla="*/ 536172 w 536172"/>
                <a:gd name="connsiteY0" fmla="*/ 0 h 1124839"/>
                <a:gd name="connsiteX1" fmla="*/ 536172 w 536172"/>
                <a:gd name="connsiteY1" fmla="*/ 1124839 h 1124839"/>
                <a:gd name="connsiteX2" fmla="*/ 451423 w 536172"/>
                <a:gd name="connsiteY2" fmla="*/ 1116295 h 1124839"/>
                <a:gd name="connsiteX3" fmla="*/ 0 w 536172"/>
                <a:gd name="connsiteY3" fmla="*/ 562419 h 1124839"/>
                <a:gd name="connsiteX4" fmla="*/ 451423 w 536172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2" h="1124839">
                  <a:moveTo>
                    <a:pt x="536172" y="0"/>
                  </a:moveTo>
                  <a:lnTo>
                    <a:pt x="536172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8">
              <a:extLst>
                <a:ext uri="{FF2B5EF4-FFF2-40B4-BE49-F238E27FC236}">
                  <a16:creationId xmlns:a16="http://schemas.microsoft.com/office/drawing/2014/main" id="{FBD0F012-879A-5849-A7F8-00E9C54BAB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3147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9">
              <a:extLst>
                <a:ext uri="{FF2B5EF4-FFF2-40B4-BE49-F238E27FC236}">
                  <a16:creationId xmlns:a16="http://schemas.microsoft.com/office/drawing/2014/main" id="{E67EA7D6-BAF0-E749-AE45-8979B3AE88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976" y="0"/>
              <a:ext cx="1130726" cy="565362"/>
            </a:xfrm>
            <a:custGeom>
              <a:avLst/>
              <a:gdLst>
                <a:gd name="connsiteX0" fmla="*/ 0 w 1130726"/>
                <a:gd name="connsiteY0" fmla="*/ 0 h 565362"/>
                <a:gd name="connsiteX1" fmla="*/ 25421 w 1130726"/>
                <a:gd name="connsiteY1" fmla="*/ 0 h 565362"/>
                <a:gd name="connsiteX2" fmla="*/ 36370 w 1130726"/>
                <a:gd name="connsiteY2" fmla="*/ 108609 h 565362"/>
                <a:gd name="connsiteX3" fmla="*/ 565364 w 1130726"/>
                <a:gd name="connsiteY3" fmla="*/ 539750 h 565362"/>
                <a:gd name="connsiteX4" fmla="*/ 1094357 w 1130726"/>
                <a:gd name="connsiteY4" fmla="*/ 108609 h 565362"/>
                <a:gd name="connsiteX5" fmla="*/ 1105306 w 1130726"/>
                <a:gd name="connsiteY5" fmla="*/ 0 h 565362"/>
                <a:gd name="connsiteX6" fmla="*/ 1130726 w 1130726"/>
                <a:gd name="connsiteY6" fmla="*/ 0 h 565362"/>
                <a:gd name="connsiteX7" fmla="*/ 565364 w 1130726"/>
                <a:gd name="connsiteY7" fmla="*/ 565362 h 565362"/>
                <a:gd name="connsiteX8" fmla="*/ 0 w 1130726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6" h="565362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6719" y="354660"/>
                    <a:pt x="304426" y="539750"/>
                    <a:pt x="565364" y="539750"/>
                  </a:cubicBezTo>
                  <a:cubicBezTo>
                    <a:pt x="826301" y="539750"/>
                    <a:pt x="1044008" y="354660"/>
                    <a:pt x="1094357" y="108609"/>
                  </a:cubicBezTo>
                  <a:lnTo>
                    <a:pt x="1105306" y="0"/>
                  </a:lnTo>
                  <a:lnTo>
                    <a:pt x="1130726" y="0"/>
                  </a:lnTo>
                  <a:cubicBezTo>
                    <a:pt x="1130726" y="312241"/>
                    <a:pt x="877604" y="565362"/>
                    <a:pt x="565364" y="565362"/>
                  </a:cubicBezTo>
                  <a:cubicBezTo>
                    <a:pt x="253123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50">
              <a:extLst>
                <a:ext uri="{FF2B5EF4-FFF2-40B4-BE49-F238E27FC236}">
                  <a16:creationId xmlns:a16="http://schemas.microsoft.com/office/drawing/2014/main" id="{D20805D5-8675-4847-ACD6-15C16DC76D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07" y="0"/>
              <a:ext cx="1130726" cy="565362"/>
            </a:xfrm>
            <a:custGeom>
              <a:avLst/>
              <a:gdLst>
                <a:gd name="connsiteX0" fmla="*/ 0 w 1130726"/>
                <a:gd name="connsiteY0" fmla="*/ 0 h 565362"/>
                <a:gd name="connsiteX1" fmla="*/ 25421 w 1130726"/>
                <a:gd name="connsiteY1" fmla="*/ 0 h 565362"/>
                <a:gd name="connsiteX2" fmla="*/ 36369 w 1130726"/>
                <a:gd name="connsiteY2" fmla="*/ 108609 h 565362"/>
                <a:gd name="connsiteX3" fmla="*/ 565363 w 1130726"/>
                <a:gd name="connsiteY3" fmla="*/ 539750 h 565362"/>
                <a:gd name="connsiteX4" fmla="*/ 1094357 w 1130726"/>
                <a:gd name="connsiteY4" fmla="*/ 108609 h 565362"/>
                <a:gd name="connsiteX5" fmla="*/ 1105306 w 1130726"/>
                <a:gd name="connsiteY5" fmla="*/ 0 h 565362"/>
                <a:gd name="connsiteX6" fmla="*/ 1130726 w 1130726"/>
                <a:gd name="connsiteY6" fmla="*/ 0 h 565362"/>
                <a:gd name="connsiteX7" fmla="*/ 565363 w 1130726"/>
                <a:gd name="connsiteY7" fmla="*/ 565362 h 565362"/>
                <a:gd name="connsiteX8" fmla="*/ 0 w 1130726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6" h="565362">
                  <a:moveTo>
                    <a:pt x="0" y="0"/>
                  </a:moveTo>
                  <a:lnTo>
                    <a:pt x="25421" y="0"/>
                  </a:lnTo>
                  <a:lnTo>
                    <a:pt x="36369" y="108609"/>
                  </a:lnTo>
                  <a:cubicBezTo>
                    <a:pt x="86719" y="354660"/>
                    <a:pt x="304426" y="539750"/>
                    <a:pt x="565363" y="539750"/>
                  </a:cubicBezTo>
                  <a:cubicBezTo>
                    <a:pt x="826300" y="539750"/>
                    <a:pt x="1044007" y="354660"/>
                    <a:pt x="1094357" y="108609"/>
                  </a:cubicBezTo>
                  <a:lnTo>
                    <a:pt x="1105306" y="0"/>
                  </a:lnTo>
                  <a:lnTo>
                    <a:pt x="1130726" y="0"/>
                  </a:lnTo>
                  <a:cubicBezTo>
                    <a:pt x="1130726" y="312241"/>
                    <a:pt x="877604" y="565362"/>
                    <a:pt x="565363" y="565362"/>
                  </a:cubicBezTo>
                  <a:cubicBezTo>
                    <a:pt x="253122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3B802874-ED6B-2D4D-8336-74AB1EA9EC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0"/>
              <a:ext cx="535425" cy="562344"/>
            </a:xfrm>
            <a:custGeom>
              <a:avLst/>
              <a:gdLst>
                <a:gd name="connsiteX0" fmla="*/ 0 w 535425"/>
                <a:gd name="connsiteY0" fmla="*/ 0 h 562344"/>
                <a:gd name="connsiteX1" fmla="*/ 25421 w 535425"/>
                <a:gd name="connsiteY1" fmla="*/ 0 h 562344"/>
                <a:gd name="connsiteX2" fmla="*/ 36369 w 535425"/>
                <a:gd name="connsiteY2" fmla="*/ 108609 h 562344"/>
                <a:gd name="connsiteX3" fmla="*/ 469780 w 535425"/>
                <a:gd name="connsiteY3" fmla="*/ 531316 h 562344"/>
                <a:gd name="connsiteX4" fmla="*/ 535425 w 535425"/>
                <a:gd name="connsiteY4" fmla="*/ 537109 h 562344"/>
                <a:gd name="connsiteX5" fmla="*/ 535425 w 535425"/>
                <a:gd name="connsiteY5" fmla="*/ 562344 h 562344"/>
                <a:gd name="connsiteX6" fmla="*/ 451423 w 535425"/>
                <a:gd name="connsiteY6" fmla="*/ 553876 h 562344"/>
                <a:gd name="connsiteX7" fmla="*/ 0 w 535425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5" h="562344">
                  <a:moveTo>
                    <a:pt x="0" y="0"/>
                  </a:moveTo>
                  <a:lnTo>
                    <a:pt x="25421" y="0"/>
                  </a:lnTo>
                  <a:lnTo>
                    <a:pt x="36369" y="108609"/>
                  </a:lnTo>
                  <a:cubicBezTo>
                    <a:pt x="80425" y="323904"/>
                    <a:pt x="252614" y="492525"/>
                    <a:pt x="469780" y="531316"/>
                  </a:cubicBezTo>
                  <a:lnTo>
                    <a:pt x="535425" y="537109"/>
                  </a:lnTo>
                  <a:lnTo>
                    <a:pt x="535425" y="562344"/>
                  </a:lnTo>
                  <a:lnTo>
                    <a:pt x="451423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D15F4AF4-9B59-CA46-920E-73456C5A4C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807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11572EED-2C54-D948-A1DC-680DD79D0E5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07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D749F206-EF71-2B44-8F0B-E8DF4EAC5A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809383"/>
              <a:ext cx="535425" cy="1124688"/>
            </a:xfrm>
            <a:custGeom>
              <a:avLst/>
              <a:gdLst>
                <a:gd name="connsiteX0" fmla="*/ 535425 w 535425"/>
                <a:gd name="connsiteY0" fmla="*/ 0 h 1124688"/>
                <a:gd name="connsiteX1" fmla="*/ 535425 w 535425"/>
                <a:gd name="connsiteY1" fmla="*/ 25186 h 1124688"/>
                <a:gd name="connsiteX2" fmla="*/ 456541 w 535425"/>
                <a:gd name="connsiteY2" fmla="*/ 33138 h 1124688"/>
                <a:gd name="connsiteX3" fmla="*/ 25399 w 535425"/>
                <a:gd name="connsiteY3" fmla="*/ 562131 h 1124688"/>
                <a:gd name="connsiteX4" fmla="*/ 456541 w 535425"/>
                <a:gd name="connsiteY4" fmla="*/ 1091124 h 1124688"/>
                <a:gd name="connsiteX5" fmla="*/ 535425 w 535425"/>
                <a:gd name="connsiteY5" fmla="*/ 1099076 h 1124688"/>
                <a:gd name="connsiteX6" fmla="*/ 535425 w 535425"/>
                <a:gd name="connsiteY6" fmla="*/ 1124688 h 1124688"/>
                <a:gd name="connsiteX7" fmla="*/ 451423 w 535425"/>
                <a:gd name="connsiteY7" fmla="*/ 1116220 h 1124688"/>
                <a:gd name="connsiteX8" fmla="*/ 0 w 535425"/>
                <a:gd name="connsiteY8" fmla="*/ 562344 h 1124688"/>
                <a:gd name="connsiteX9" fmla="*/ 451423 w 535425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5" h="1124688">
                  <a:moveTo>
                    <a:pt x="535425" y="0"/>
                  </a:moveTo>
                  <a:lnTo>
                    <a:pt x="535425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5" y="1099076"/>
                  </a:lnTo>
                  <a:lnTo>
                    <a:pt x="535425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87EEC91C-B6CD-D74C-9DE5-3C9B9F3042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976" y="2178092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D44CA4C-ED5A-7544-8323-E623F94DAA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2181110"/>
              <a:ext cx="535425" cy="1124688"/>
            </a:xfrm>
            <a:custGeom>
              <a:avLst/>
              <a:gdLst>
                <a:gd name="connsiteX0" fmla="*/ 535425 w 535425"/>
                <a:gd name="connsiteY0" fmla="*/ 0 h 1124688"/>
                <a:gd name="connsiteX1" fmla="*/ 535425 w 535425"/>
                <a:gd name="connsiteY1" fmla="*/ 25186 h 1124688"/>
                <a:gd name="connsiteX2" fmla="*/ 456541 w 535425"/>
                <a:gd name="connsiteY2" fmla="*/ 33139 h 1124688"/>
                <a:gd name="connsiteX3" fmla="*/ 25399 w 535425"/>
                <a:gd name="connsiteY3" fmla="*/ 562131 h 1124688"/>
                <a:gd name="connsiteX4" fmla="*/ 456541 w 535425"/>
                <a:gd name="connsiteY4" fmla="*/ 1091124 h 1124688"/>
                <a:gd name="connsiteX5" fmla="*/ 535425 w 535425"/>
                <a:gd name="connsiteY5" fmla="*/ 1099076 h 1124688"/>
                <a:gd name="connsiteX6" fmla="*/ 535425 w 535425"/>
                <a:gd name="connsiteY6" fmla="*/ 1124688 h 1124688"/>
                <a:gd name="connsiteX7" fmla="*/ 451423 w 535425"/>
                <a:gd name="connsiteY7" fmla="*/ 1116220 h 1124688"/>
                <a:gd name="connsiteX8" fmla="*/ 0 w 535425"/>
                <a:gd name="connsiteY8" fmla="*/ 562344 h 1124688"/>
                <a:gd name="connsiteX9" fmla="*/ 451423 w 535425"/>
                <a:gd name="connsiteY9" fmla="*/ 8469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5" h="1124688">
                  <a:moveTo>
                    <a:pt x="535425" y="0"/>
                  </a:moveTo>
                  <a:lnTo>
                    <a:pt x="535425" y="25186"/>
                  </a:lnTo>
                  <a:lnTo>
                    <a:pt x="456541" y="33139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5" y="1099076"/>
                  </a:lnTo>
                  <a:lnTo>
                    <a:pt x="535425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ABC194E6-E855-7F4A-805B-25EC12AB0A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3145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58">
              <a:extLst>
                <a:ext uri="{FF2B5EF4-FFF2-40B4-BE49-F238E27FC236}">
                  <a16:creationId xmlns:a16="http://schemas.microsoft.com/office/drawing/2014/main" id="{D209722E-AECA-1049-BDC9-0B51AA5A22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976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59">
              <a:extLst>
                <a:ext uri="{FF2B5EF4-FFF2-40B4-BE49-F238E27FC236}">
                  <a16:creationId xmlns:a16="http://schemas.microsoft.com/office/drawing/2014/main" id="{A2380CC4-123C-7A44-B83C-72C47DA2BE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07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D1370748-8047-C249-8646-BFD37092739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3552837"/>
              <a:ext cx="535425" cy="1124688"/>
            </a:xfrm>
            <a:custGeom>
              <a:avLst/>
              <a:gdLst>
                <a:gd name="connsiteX0" fmla="*/ 535425 w 535425"/>
                <a:gd name="connsiteY0" fmla="*/ 0 h 1124688"/>
                <a:gd name="connsiteX1" fmla="*/ 535425 w 535425"/>
                <a:gd name="connsiteY1" fmla="*/ 25186 h 1124688"/>
                <a:gd name="connsiteX2" fmla="*/ 456541 w 535425"/>
                <a:gd name="connsiteY2" fmla="*/ 33138 h 1124688"/>
                <a:gd name="connsiteX3" fmla="*/ 25399 w 535425"/>
                <a:gd name="connsiteY3" fmla="*/ 562131 h 1124688"/>
                <a:gd name="connsiteX4" fmla="*/ 456541 w 535425"/>
                <a:gd name="connsiteY4" fmla="*/ 1091124 h 1124688"/>
                <a:gd name="connsiteX5" fmla="*/ 535425 w 535425"/>
                <a:gd name="connsiteY5" fmla="*/ 1099076 h 1124688"/>
                <a:gd name="connsiteX6" fmla="*/ 535425 w 535425"/>
                <a:gd name="connsiteY6" fmla="*/ 1124688 h 1124688"/>
                <a:gd name="connsiteX7" fmla="*/ 451423 w 535425"/>
                <a:gd name="connsiteY7" fmla="*/ 1116220 h 1124688"/>
                <a:gd name="connsiteX8" fmla="*/ 0 w 535425"/>
                <a:gd name="connsiteY8" fmla="*/ 562344 h 1124688"/>
                <a:gd name="connsiteX9" fmla="*/ 451423 w 535425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5" h="1124688">
                  <a:moveTo>
                    <a:pt x="535425" y="0"/>
                  </a:moveTo>
                  <a:lnTo>
                    <a:pt x="535425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5" y="1099076"/>
                  </a:lnTo>
                  <a:lnTo>
                    <a:pt x="535425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61">
              <a:extLst>
                <a:ext uri="{FF2B5EF4-FFF2-40B4-BE49-F238E27FC236}">
                  <a16:creationId xmlns:a16="http://schemas.microsoft.com/office/drawing/2014/main" id="{2BC8BE82-732A-EB48-8DC0-D671980E26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807" y="4921546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62">
              <a:extLst>
                <a:ext uri="{FF2B5EF4-FFF2-40B4-BE49-F238E27FC236}">
                  <a16:creationId xmlns:a16="http://schemas.microsoft.com/office/drawing/2014/main" id="{2E93D106-2906-D840-B04D-BB4DA10EEF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8040" y="6293274"/>
              <a:ext cx="1130598" cy="564727"/>
            </a:xfrm>
            <a:custGeom>
              <a:avLst/>
              <a:gdLst>
                <a:gd name="connsiteX0" fmla="*/ 565300 w 1130598"/>
                <a:gd name="connsiteY0" fmla="*/ 0 h 564727"/>
                <a:gd name="connsiteX1" fmla="*/ 1119176 w 1130598"/>
                <a:gd name="connsiteY1" fmla="*/ 451422 h 564727"/>
                <a:gd name="connsiteX2" fmla="*/ 1130598 w 1130598"/>
                <a:gd name="connsiteY2" fmla="*/ 564727 h 564727"/>
                <a:gd name="connsiteX3" fmla="*/ 1105221 w 1130598"/>
                <a:gd name="connsiteY3" fmla="*/ 564727 h 564727"/>
                <a:gd name="connsiteX4" fmla="*/ 1094293 w 1130598"/>
                <a:gd name="connsiteY4" fmla="*/ 456328 h 564727"/>
                <a:gd name="connsiteX5" fmla="*/ 565300 w 1130598"/>
                <a:gd name="connsiteY5" fmla="*/ 25186 h 564727"/>
                <a:gd name="connsiteX6" fmla="*/ 36306 w 1130598"/>
                <a:gd name="connsiteY6" fmla="*/ 456328 h 564727"/>
                <a:gd name="connsiteX7" fmla="*/ 25378 w 1130598"/>
                <a:gd name="connsiteY7" fmla="*/ 564727 h 564727"/>
                <a:gd name="connsiteX8" fmla="*/ 0 w 1130598"/>
                <a:gd name="connsiteY8" fmla="*/ 564727 h 564727"/>
                <a:gd name="connsiteX9" fmla="*/ 11423 w 1130598"/>
                <a:gd name="connsiteY9" fmla="*/ 451422 h 564727"/>
                <a:gd name="connsiteX10" fmla="*/ 565300 w 1130598"/>
                <a:gd name="connsiteY10" fmla="*/ 0 h 56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0598" h="564727">
                  <a:moveTo>
                    <a:pt x="565300" y="0"/>
                  </a:moveTo>
                  <a:cubicBezTo>
                    <a:pt x="838510" y="0"/>
                    <a:pt x="1066458" y="193796"/>
                    <a:pt x="1119176" y="451422"/>
                  </a:cubicBezTo>
                  <a:lnTo>
                    <a:pt x="1130598" y="564727"/>
                  </a:lnTo>
                  <a:lnTo>
                    <a:pt x="1105221" y="564727"/>
                  </a:lnTo>
                  <a:lnTo>
                    <a:pt x="1094293" y="456328"/>
                  </a:lnTo>
                  <a:cubicBezTo>
                    <a:pt x="1043944" y="210276"/>
                    <a:pt x="826237" y="25186"/>
                    <a:pt x="565300" y="25186"/>
                  </a:cubicBezTo>
                  <a:cubicBezTo>
                    <a:pt x="304362" y="25186"/>
                    <a:pt x="86655" y="210276"/>
                    <a:pt x="36306" y="456328"/>
                  </a:cubicBezTo>
                  <a:lnTo>
                    <a:pt x="25378" y="564727"/>
                  </a:lnTo>
                  <a:lnTo>
                    <a:pt x="0" y="564727"/>
                  </a:lnTo>
                  <a:lnTo>
                    <a:pt x="11423" y="451422"/>
                  </a:lnTo>
                  <a:cubicBezTo>
                    <a:pt x="64141" y="193796"/>
                    <a:pt x="292089" y="0"/>
                    <a:pt x="565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63">
              <a:extLst>
                <a:ext uri="{FF2B5EF4-FFF2-40B4-BE49-F238E27FC236}">
                  <a16:creationId xmlns:a16="http://schemas.microsoft.com/office/drawing/2014/main" id="{19132191-F01A-8B42-8423-A583B760BA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71" y="6293274"/>
              <a:ext cx="1130598" cy="564727"/>
            </a:xfrm>
            <a:custGeom>
              <a:avLst/>
              <a:gdLst>
                <a:gd name="connsiteX0" fmla="*/ 565299 w 1130598"/>
                <a:gd name="connsiteY0" fmla="*/ 0 h 564727"/>
                <a:gd name="connsiteX1" fmla="*/ 1119176 w 1130598"/>
                <a:gd name="connsiteY1" fmla="*/ 451422 h 564727"/>
                <a:gd name="connsiteX2" fmla="*/ 1130598 w 1130598"/>
                <a:gd name="connsiteY2" fmla="*/ 564727 h 564727"/>
                <a:gd name="connsiteX3" fmla="*/ 1105221 w 1130598"/>
                <a:gd name="connsiteY3" fmla="*/ 564727 h 564727"/>
                <a:gd name="connsiteX4" fmla="*/ 1094293 w 1130598"/>
                <a:gd name="connsiteY4" fmla="*/ 456328 h 564727"/>
                <a:gd name="connsiteX5" fmla="*/ 565299 w 1130598"/>
                <a:gd name="connsiteY5" fmla="*/ 25186 h 564727"/>
                <a:gd name="connsiteX6" fmla="*/ 36305 w 1130598"/>
                <a:gd name="connsiteY6" fmla="*/ 456328 h 564727"/>
                <a:gd name="connsiteX7" fmla="*/ 25378 w 1130598"/>
                <a:gd name="connsiteY7" fmla="*/ 564727 h 564727"/>
                <a:gd name="connsiteX8" fmla="*/ 0 w 1130598"/>
                <a:gd name="connsiteY8" fmla="*/ 564727 h 564727"/>
                <a:gd name="connsiteX9" fmla="*/ 11422 w 1130598"/>
                <a:gd name="connsiteY9" fmla="*/ 451422 h 564727"/>
                <a:gd name="connsiteX10" fmla="*/ 565299 w 1130598"/>
                <a:gd name="connsiteY10" fmla="*/ 0 h 56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0598" h="564727">
                  <a:moveTo>
                    <a:pt x="565299" y="0"/>
                  </a:moveTo>
                  <a:cubicBezTo>
                    <a:pt x="838510" y="0"/>
                    <a:pt x="1066458" y="193796"/>
                    <a:pt x="1119176" y="451422"/>
                  </a:cubicBezTo>
                  <a:lnTo>
                    <a:pt x="1130598" y="564727"/>
                  </a:lnTo>
                  <a:lnTo>
                    <a:pt x="1105221" y="564727"/>
                  </a:lnTo>
                  <a:lnTo>
                    <a:pt x="1094293" y="456328"/>
                  </a:lnTo>
                  <a:cubicBezTo>
                    <a:pt x="1043943" y="210276"/>
                    <a:pt x="826236" y="25186"/>
                    <a:pt x="565299" y="25186"/>
                  </a:cubicBezTo>
                  <a:cubicBezTo>
                    <a:pt x="304362" y="25186"/>
                    <a:pt x="86655" y="210276"/>
                    <a:pt x="36305" y="456328"/>
                  </a:cubicBezTo>
                  <a:lnTo>
                    <a:pt x="25378" y="564727"/>
                  </a:lnTo>
                  <a:lnTo>
                    <a:pt x="0" y="564727"/>
                  </a:lnTo>
                  <a:lnTo>
                    <a:pt x="11422" y="451422"/>
                  </a:lnTo>
                  <a:cubicBezTo>
                    <a:pt x="64140" y="193796"/>
                    <a:pt x="292088" y="0"/>
                    <a:pt x="565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64">
              <a:extLst>
                <a:ext uri="{FF2B5EF4-FFF2-40B4-BE49-F238E27FC236}">
                  <a16:creationId xmlns:a16="http://schemas.microsoft.com/office/drawing/2014/main" id="{9310877A-9146-3E46-B915-B34AF09A16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0" y="6295916"/>
              <a:ext cx="535361" cy="562084"/>
            </a:xfrm>
            <a:custGeom>
              <a:avLst/>
              <a:gdLst>
                <a:gd name="connsiteX0" fmla="*/ 535361 w 535361"/>
                <a:gd name="connsiteY0" fmla="*/ 0 h 562084"/>
                <a:gd name="connsiteX1" fmla="*/ 535361 w 535361"/>
                <a:gd name="connsiteY1" fmla="*/ 25186 h 562084"/>
                <a:gd name="connsiteX2" fmla="*/ 469716 w 535361"/>
                <a:gd name="connsiteY2" fmla="*/ 30978 h 562084"/>
                <a:gd name="connsiteX3" fmla="*/ 36305 w 535361"/>
                <a:gd name="connsiteY3" fmla="*/ 453686 h 562084"/>
                <a:gd name="connsiteX4" fmla="*/ 25378 w 535361"/>
                <a:gd name="connsiteY4" fmla="*/ 562084 h 562084"/>
                <a:gd name="connsiteX5" fmla="*/ 0 w 535361"/>
                <a:gd name="connsiteY5" fmla="*/ 562084 h 562084"/>
                <a:gd name="connsiteX6" fmla="*/ 11422 w 535361"/>
                <a:gd name="connsiteY6" fmla="*/ 448780 h 562084"/>
                <a:gd name="connsiteX7" fmla="*/ 465220 w 535361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61" h="562084">
                  <a:moveTo>
                    <a:pt x="535361" y="0"/>
                  </a:moveTo>
                  <a:lnTo>
                    <a:pt x="535361" y="25186"/>
                  </a:lnTo>
                  <a:lnTo>
                    <a:pt x="469716" y="30978"/>
                  </a:lnTo>
                  <a:cubicBezTo>
                    <a:pt x="252550" y="69769"/>
                    <a:pt x="80361" y="238391"/>
                    <a:pt x="36305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2" y="448780"/>
                  </a:lnTo>
                  <a:cubicBezTo>
                    <a:pt x="57550" y="223357"/>
                    <a:pt x="237839" y="46805"/>
                    <a:pt x="465220" y="6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E75DF9D-EB9C-4175-8A00-EB2D56F42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Byte code -&gt; grayscale image</a:t>
            </a:r>
          </a:p>
          <a:p>
            <a:r>
              <a:rPr lang="en-US" dirty="0"/>
              <a:t>Apply deep learning model</a:t>
            </a:r>
          </a:p>
          <a:p>
            <a:r>
              <a:rPr lang="en-US" dirty="0"/>
              <a:t>classify</a:t>
            </a:r>
          </a:p>
        </p:txBody>
      </p:sp>
    </p:spTree>
    <p:extLst>
      <p:ext uri="{BB962C8B-B14F-4D97-AF65-F5344CB8AC3E}">
        <p14:creationId xmlns:p14="http://schemas.microsoft.com/office/powerpoint/2010/main" val="2017876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4B0203-89D3-4459-83E4-9270DF2B0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39" y="426424"/>
            <a:ext cx="8385396" cy="1644764"/>
          </a:xfrm>
        </p:spPr>
        <p:txBody>
          <a:bodyPr>
            <a:normAutofit/>
          </a:bodyPr>
          <a:lstStyle/>
          <a:p>
            <a:r>
              <a:rPr lang="en-US" sz="3600" b="0" dirty="0">
                <a:ea typeface="+mj-lt"/>
                <a:cs typeface="+mj-lt"/>
              </a:rPr>
              <a:t>Using deep learning for malware detection  </a:t>
            </a:r>
            <a:endParaRPr lang="en-US" sz="3600"/>
          </a:p>
        </p:txBody>
      </p:sp>
      <p:cxnSp>
        <p:nvCxnSpPr>
          <p:cNvPr id="6" name="Straight Connector 9">
            <a:extLst>
              <a:ext uri="{FF2B5EF4-FFF2-40B4-BE49-F238E27FC236}">
                <a16:creationId xmlns:a16="http://schemas.microsoft.com/office/drawing/2014/main" id="{B1DA2280-4367-9844-92C8-D662486FBCF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11">
            <a:extLst>
              <a:ext uri="{FF2B5EF4-FFF2-40B4-BE49-F238E27FC236}">
                <a16:creationId xmlns:a16="http://schemas.microsoft.com/office/drawing/2014/main" id="{1A9C303F-3A73-E440-923C-BAAF3176C6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3145" y="0"/>
            <a:ext cx="5988856" cy="6858001"/>
            <a:chOff x="6203145" y="0"/>
            <a:chExt cx="5988856" cy="6858001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B205DF0-BAE6-CF47-ABF8-A3266C7119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228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27">
              <a:extLst>
                <a:ext uri="{FF2B5EF4-FFF2-40B4-BE49-F238E27FC236}">
                  <a16:creationId xmlns:a16="http://schemas.microsoft.com/office/drawing/2014/main" id="{30B64E66-F59E-9A4E-8CD3-2C62007DE4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3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669C99C-C50F-2A47-9BA2-EA4B62AD2C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3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A2CE447-6B57-FC41-89F1-971B2338D2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3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30">
              <a:extLst>
                <a:ext uri="{FF2B5EF4-FFF2-40B4-BE49-F238E27FC236}">
                  <a16:creationId xmlns:a16="http://schemas.microsoft.com/office/drawing/2014/main" id="{3F8C4B96-43F0-6448-90E8-4949AC2F289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2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78F21E1-A886-E449-BF38-C9AD29BDB7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2959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59A063CA-8B5F-6347-8A9F-3802824D9C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8" y="4923855"/>
              <a:ext cx="536172" cy="1124839"/>
            </a:xfrm>
            <a:custGeom>
              <a:avLst/>
              <a:gdLst>
                <a:gd name="connsiteX0" fmla="*/ 536172 w 536172"/>
                <a:gd name="connsiteY0" fmla="*/ 0 h 1124839"/>
                <a:gd name="connsiteX1" fmla="*/ 536172 w 536172"/>
                <a:gd name="connsiteY1" fmla="*/ 1124839 h 1124839"/>
                <a:gd name="connsiteX2" fmla="*/ 451423 w 536172"/>
                <a:gd name="connsiteY2" fmla="*/ 1116295 h 1124839"/>
                <a:gd name="connsiteX3" fmla="*/ 0 w 536172"/>
                <a:gd name="connsiteY3" fmla="*/ 562419 h 1124839"/>
                <a:gd name="connsiteX4" fmla="*/ 451423 w 536172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2" h="1124839">
                  <a:moveTo>
                    <a:pt x="536172" y="0"/>
                  </a:moveTo>
                  <a:lnTo>
                    <a:pt x="536172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8">
              <a:extLst>
                <a:ext uri="{FF2B5EF4-FFF2-40B4-BE49-F238E27FC236}">
                  <a16:creationId xmlns:a16="http://schemas.microsoft.com/office/drawing/2014/main" id="{FBD0F012-879A-5849-A7F8-00E9C54BAB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3147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9">
              <a:extLst>
                <a:ext uri="{FF2B5EF4-FFF2-40B4-BE49-F238E27FC236}">
                  <a16:creationId xmlns:a16="http://schemas.microsoft.com/office/drawing/2014/main" id="{E67EA7D6-BAF0-E749-AE45-8979B3AE88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976" y="0"/>
              <a:ext cx="1130726" cy="565362"/>
            </a:xfrm>
            <a:custGeom>
              <a:avLst/>
              <a:gdLst>
                <a:gd name="connsiteX0" fmla="*/ 0 w 1130726"/>
                <a:gd name="connsiteY0" fmla="*/ 0 h 565362"/>
                <a:gd name="connsiteX1" fmla="*/ 25421 w 1130726"/>
                <a:gd name="connsiteY1" fmla="*/ 0 h 565362"/>
                <a:gd name="connsiteX2" fmla="*/ 36370 w 1130726"/>
                <a:gd name="connsiteY2" fmla="*/ 108609 h 565362"/>
                <a:gd name="connsiteX3" fmla="*/ 565364 w 1130726"/>
                <a:gd name="connsiteY3" fmla="*/ 539750 h 565362"/>
                <a:gd name="connsiteX4" fmla="*/ 1094357 w 1130726"/>
                <a:gd name="connsiteY4" fmla="*/ 108609 h 565362"/>
                <a:gd name="connsiteX5" fmla="*/ 1105306 w 1130726"/>
                <a:gd name="connsiteY5" fmla="*/ 0 h 565362"/>
                <a:gd name="connsiteX6" fmla="*/ 1130726 w 1130726"/>
                <a:gd name="connsiteY6" fmla="*/ 0 h 565362"/>
                <a:gd name="connsiteX7" fmla="*/ 565364 w 1130726"/>
                <a:gd name="connsiteY7" fmla="*/ 565362 h 565362"/>
                <a:gd name="connsiteX8" fmla="*/ 0 w 1130726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6" h="565362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6719" y="354660"/>
                    <a:pt x="304426" y="539750"/>
                    <a:pt x="565364" y="539750"/>
                  </a:cubicBezTo>
                  <a:cubicBezTo>
                    <a:pt x="826301" y="539750"/>
                    <a:pt x="1044008" y="354660"/>
                    <a:pt x="1094357" y="108609"/>
                  </a:cubicBezTo>
                  <a:lnTo>
                    <a:pt x="1105306" y="0"/>
                  </a:lnTo>
                  <a:lnTo>
                    <a:pt x="1130726" y="0"/>
                  </a:lnTo>
                  <a:cubicBezTo>
                    <a:pt x="1130726" y="312241"/>
                    <a:pt x="877604" y="565362"/>
                    <a:pt x="565364" y="565362"/>
                  </a:cubicBezTo>
                  <a:cubicBezTo>
                    <a:pt x="253123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50">
              <a:extLst>
                <a:ext uri="{FF2B5EF4-FFF2-40B4-BE49-F238E27FC236}">
                  <a16:creationId xmlns:a16="http://schemas.microsoft.com/office/drawing/2014/main" id="{D20805D5-8675-4847-ACD6-15C16DC76D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07" y="0"/>
              <a:ext cx="1130726" cy="565362"/>
            </a:xfrm>
            <a:custGeom>
              <a:avLst/>
              <a:gdLst>
                <a:gd name="connsiteX0" fmla="*/ 0 w 1130726"/>
                <a:gd name="connsiteY0" fmla="*/ 0 h 565362"/>
                <a:gd name="connsiteX1" fmla="*/ 25421 w 1130726"/>
                <a:gd name="connsiteY1" fmla="*/ 0 h 565362"/>
                <a:gd name="connsiteX2" fmla="*/ 36369 w 1130726"/>
                <a:gd name="connsiteY2" fmla="*/ 108609 h 565362"/>
                <a:gd name="connsiteX3" fmla="*/ 565363 w 1130726"/>
                <a:gd name="connsiteY3" fmla="*/ 539750 h 565362"/>
                <a:gd name="connsiteX4" fmla="*/ 1094357 w 1130726"/>
                <a:gd name="connsiteY4" fmla="*/ 108609 h 565362"/>
                <a:gd name="connsiteX5" fmla="*/ 1105306 w 1130726"/>
                <a:gd name="connsiteY5" fmla="*/ 0 h 565362"/>
                <a:gd name="connsiteX6" fmla="*/ 1130726 w 1130726"/>
                <a:gd name="connsiteY6" fmla="*/ 0 h 565362"/>
                <a:gd name="connsiteX7" fmla="*/ 565363 w 1130726"/>
                <a:gd name="connsiteY7" fmla="*/ 565362 h 565362"/>
                <a:gd name="connsiteX8" fmla="*/ 0 w 1130726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6" h="565362">
                  <a:moveTo>
                    <a:pt x="0" y="0"/>
                  </a:moveTo>
                  <a:lnTo>
                    <a:pt x="25421" y="0"/>
                  </a:lnTo>
                  <a:lnTo>
                    <a:pt x="36369" y="108609"/>
                  </a:lnTo>
                  <a:cubicBezTo>
                    <a:pt x="86719" y="354660"/>
                    <a:pt x="304426" y="539750"/>
                    <a:pt x="565363" y="539750"/>
                  </a:cubicBezTo>
                  <a:cubicBezTo>
                    <a:pt x="826300" y="539750"/>
                    <a:pt x="1044007" y="354660"/>
                    <a:pt x="1094357" y="108609"/>
                  </a:cubicBezTo>
                  <a:lnTo>
                    <a:pt x="1105306" y="0"/>
                  </a:lnTo>
                  <a:lnTo>
                    <a:pt x="1130726" y="0"/>
                  </a:lnTo>
                  <a:cubicBezTo>
                    <a:pt x="1130726" y="312241"/>
                    <a:pt x="877604" y="565362"/>
                    <a:pt x="565363" y="565362"/>
                  </a:cubicBezTo>
                  <a:cubicBezTo>
                    <a:pt x="253122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3B802874-ED6B-2D4D-8336-74AB1EA9EC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0"/>
              <a:ext cx="535425" cy="562344"/>
            </a:xfrm>
            <a:custGeom>
              <a:avLst/>
              <a:gdLst>
                <a:gd name="connsiteX0" fmla="*/ 0 w 535425"/>
                <a:gd name="connsiteY0" fmla="*/ 0 h 562344"/>
                <a:gd name="connsiteX1" fmla="*/ 25421 w 535425"/>
                <a:gd name="connsiteY1" fmla="*/ 0 h 562344"/>
                <a:gd name="connsiteX2" fmla="*/ 36369 w 535425"/>
                <a:gd name="connsiteY2" fmla="*/ 108609 h 562344"/>
                <a:gd name="connsiteX3" fmla="*/ 469780 w 535425"/>
                <a:gd name="connsiteY3" fmla="*/ 531316 h 562344"/>
                <a:gd name="connsiteX4" fmla="*/ 535425 w 535425"/>
                <a:gd name="connsiteY4" fmla="*/ 537109 h 562344"/>
                <a:gd name="connsiteX5" fmla="*/ 535425 w 535425"/>
                <a:gd name="connsiteY5" fmla="*/ 562344 h 562344"/>
                <a:gd name="connsiteX6" fmla="*/ 451423 w 535425"/>
                <a:gd name="connsiteY6" fmla="*/ 553876 h 562344"/>
                <a:gd name="connsiteX7" fmla="*/ 0 w 535425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5" h="562344">
                  <a:moveTo>
                    <a:pt x="0" y="0"/>
                  </a:moveTo>
                  <a:lnTo>
                    <a:pt x="25421" y="0"/>
                  </a:lnTo>
                  <a:lnTo>
                    <a:pt x="36369" y="108609"/>
                  </a:lnTo>
                  <a:cubicBezTo>
                    <a:pt x="80425" y="323904"/>
                    <a:pt x="252614" y="492525"/>
                    <a:pt x="469780" y="531316"/>
                  </a:cubicBezTo>
                  <a:lnTo>
                    <a:pt x="535425" y="537109"/>
                  </a:lnTo>
                  <a:lnTo>
                    <a:pt x="535425" y="562344"/>
                  </a:lnTo>
                  <a:lnTo>
                    <a:pt x="451423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D15F4AF4-9B59-CA46-920E-73456C5A4C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807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11572EED-2C54-D948-A1DC-680DD79D0E5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07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D749F206-EF71-2B44-8F0B-E8DF4EAC5A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809383"/>
              <a:ext cx="535425" cy="1124688"/>
            </a:xfrm>
            <a:custGeom>
              <a:avLst/>
              <a:gdLst>
                <a:gd name="connsiteX0" fmla="*/ 535425 w 535425"/>
                <a:gd name="connsiteY0" fmla="*/ 0 h 1124688"/>
                <a:gd name="connsiteX1" fmla="*/ 535425 w 535425"/>
                <a:gd name="connsiteY1" fmla="*/ 25186 h 1124688"/>
                <a:gd name="connsiteX2" fmla="*/ 456541 w 535425"/>
                <a:gd name="connsiteY2" fmla="*/ 33138 h 1124688"/>
                <a:gd name="connsiteX3" fmla="*/ 25399 w 535425"/>
                <a:gd name="connsiteY3" fmla="*/ 562131 h 1124688"/>
                <a:gd name="connsiteX4" fmla="*/ 456541 w 535425"/>
                <a:gd name="connsiteY4" fmla="*/ 1091124 h 1124688"/>
                <a:gd name="connsiteX5" fmla="*/ 535425 w 535425"/>
                <a:gd name="connsiteY5" fmla="*/ 1099076 h 1124688"/>
                <a:gd name="connsiteX6" fmla="*/ 535425 w 535425"/>
                <a:gd name="connsiteY6" fmla="*/ 1124688 h 1124688"/>
                <a:gd name="connsiteX7" fmla="*/ 451423 w 535425"/>
                <a:gd name="connsiteY7" fmla="*/ 1116220 h 1124688"/>
                <a:gd name="connsiteX8" fmla="*/ 0 w 535425"/>
                <a:gd name="connsiteY8" fmla="*/ 562344 h 1124688"/>
                <a:gd name="connsiteX9" fmla="*/ 451423 w 535425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5" h="1124688">
                  <a:moveTo>
                    <a:pt x="535425" y="0"/>
                  </a:moveTo>
                  <a:lnTo>
                    <a:pt x="535425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5" y="1099076"/>
                  </a:lnTo>
                  <a:lnTo>
                    <a:pt x="535425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87EEC91C-B6CD-D74C-9DE5-3C9B9F3042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976" y="2178092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D44CA4C-ED5A-7544-8323-E623F94DAA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2181110"/>
              <a:ext cx="535425" cy="1124688"/>
            </a:xfrm>
            <a:custGeom>
              <a:avLst/>
              <a:gdLst>
                <a:gd name="connsiteX0" fmla="*/ 535425 w 535425"/>
                <a:gd name="connsiteY0" fmla="*/ 0 h 1124688"/>
                <a:gd name="connsiteX1" fmla="*/ 535425 w 535425"/>
                <a:gd name="connsiteY1" fmla="*/ 25186 h 1124688"/>
                <a:gd name="connsiteX2" fmla="*/ 456541 w 535425"/>
                <a:gd name="connsiteY2" fmla="*/ 33139 h 1124688"/>
                <a:gd name="connsiteX3" fmla="*/ 25399 w 535425"/>
                <a:gd name="connsiteY3" fmla="*/ 562131 h 1124688"/>
                <a:gd name="connsiteX4" fmla="*/ 456541 w 535425"/>
                <a:gd name="connsiteY4" fmla="*/ 1091124 h 1124688"/>
                <a:gd name="connsiteX5" fmla="*/ 535425 w 535425"/>
                <a:gd name="connsiteY5" fmla="*/ 1099076 h 1124688"/>
                <a:gd name="connsiteX6" fmla="*/ 535425 w 535425"/>
                <a:gd name="connsiteY6" fmla="*/ 1124688 h 1124688"/>
                <a:gd name="connsiteX7" fmla="*/ 451423 w 535425"/>
                <a:gd name="connsiteY7" fmla="*/ 1116220 h 1124688"/>
                <a:gd name="connsiteX8" fmla="*/ 0 w 535425"/>
                <a:gd name="connsiteY8" fmla="*/ 562344 h 1124688"/>
                <a:gd name="connsiteX9" fmla="*/ 451423 w 535425"/>
                <a:gd name="connsiteY9" fmla="*/ 8469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5" h="1124688">
                  <a:moveTo>
                    <a:pt x="535425" y="0"/>
                  </a:moveTo>
                  <a:lnTo>
                    <a:pt x="535425" y="25186"/>
                  </a:lnTo>
                  <a:lnTo>
                    <a:pt x="456541" y="33139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5" y="1099076"/>
                  </a:lnTo>
                  <a:lnTo>
                    <a:pt x="535425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ABC194E6-E855-7F4A-805B-25EC12AB0A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3145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58">
              <a:extLst>
                <a:ext uri="{FF2B5EF4-FFF2-40B4-BE49-F238E27FC236}">
                  <a16:creationId xmlns:a16="http://schemas.microsoft.com/office/drawing/2014/main" id="{D209722E-AECA-1049-BDC9-0B51AA5A22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976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59">
              <a:extLst>
                <a:ext uri="{FF2B5EF4-FFF2-40B4-BE49-F238E27FC236}">
                  <a16:creationId xmlns:a16="http://schemas.microsoft.com/office/drawing/2014/main" id="{A2380CC4-123C-7A44-B83C-72C47DA2BE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07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D1370748-8047-C249-8646-BFD37092739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3552837"/>
              <a:ext cx="535425" cy="1124688"/>
            </a:xfrm>
            <a:custGeom>
              <a:avLst/>
              <a:gdLst>
                <a:gd name="connsiteX0" fmla="*/ 535425 w 535425"/>
                <a:gd name="connsiteY0" fmla="*/ 0 h 1124688"/>
                <a:gd name="connsiteX1" fmla="*/ 535425 w 535425"/>
                <a:gd name="connsiteY1" fmla="*/ 25186 h 1124688"/>
                <a:gd name="connsiteX2" fmla="*/ 456541 w 535425"/>
                <a:gd name="connsiteY2" fmla="*/ 33138 h 1124688"/>
                <a:gd name="connsiteX3" fmla="*/ 25399 w 535425"/>
                <a:gd name="connsiteY3" fmla="*/ 562131 h 1124688"/>
                <a:gd name="connsiteX4" fmla="*/ 456541 w 535425"/>
                <a:gd name="connsiteY4" fmla="*/ 1091124 h 1124688"/>
                <a:gd name="connsiteX5" fmla="*/ 535425 w 535425"/>
                <a:gd name="connsiteY5" fmla="*/ 1099076 h 1124688"/>
                <a:gd name="connsiteX6" fmla="*/ 535425 w 535425"/>
                <a:gd name="connsiteY6" fmla="*/ 1124688 h 1124688"/>
                <a:gd name="connsiteX7" fmla="*/ 451423 w 535425"/>
                <a:gd name="connsiteY7" fmla="*/ 1116220 h 1124688"/>
                <a:gd name="connsiteX8" fmla="*/ 0 w 535425"/>
                <a:gd name="connsiteY8" fmla="*/ 562344 h 1124688"/>
                <a:gd name="connsiteX9" fmla="*/ 451423 w 535425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5" h="1124688">
                  <a:moveTo>
                    <a:pt x="535425" y="0"/>
                  </a:moveTo>
                  <a:lnTo>
                    <a:pt x="535425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5" y="1099076"/>
                  </a:lnTo>
                  <a:lnTo>
                    <a:pt x="535425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61">
              <a:extLst>
                <a:ext uri="{FF2B5EF4-FFF2-40B4-BE49-F238E27FC236}">
                  <a16:creationId xmlns:a16="http://schemas.microsoft.com/office/drawing/2014/main" id="{2BC8BE82-732A-EB48-8DC0-D671980E26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807" y="4921546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62">
              <a:extLst>
                <a:ext uri="{FF2B5EF4-FFF2-40B4-BE49-F238E27FC236}">
                  <a16:creationId xmlns:a16="http://schemas.microsoft.com/office/drawing/2014/main" id="{2E93D106-2906-D840-B04D-BB4DA10EEF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8040" y="6293274"/>
              <a:ext cx="1130598" cy="564727"/>
            </a:xfrm>
            <a:custGeom>
              <a:avLst/>
              <a:gdLst>
                <a:gd name="connsiteX0" fmla="*/ 565300 w 1130598"/>
                <a:gd name="connsiteY0" fmla="*/ 0 h 564727"/>
                <a:gd name="connsiteX1" fmla="*/ 1119176 w 1130598"/>
                <a:gd name="connsiteY1" fmla="*/ 451422 h 564727"/>
                <a:gd name="connsiteX2" fmla="*/ 1130598 w 1130598"/>
                <a:gd name="connsiteY2" fmla="*/ 564727 h 564727"/>
                <a:gd name="connsiteX3" fmla="*/ 1105221 w 1130598"/>
                <a:gd name="connsiteY3" fmla="*/ 564727 h 564727"/>
                <a:gd name="connsiteX4" fmla="*/ 1094293 w 1130598"/>
                <a:gd name="connsiteY4" fmla="*/ 456328 h 564727"/>
                <a:gd name="connsiteX5" fmla="*/ 565300 w 1130598"/>
                <a:gd name="connsiteY5" fmla="*/ 25186 h 564727"/>
                <a:gd name="connsiteX6" fmla="*/ 36306 w 1130598"/>
                <a:gd name="connsiteY6" fmla="*/ 456328 h 564727"/>
                <a:gd name="connsiteX7" fmla="*/ 25378 w 1130598"/>
                <a:gd name="connsiteY7" fmla="*/ 564727 h 564727"/>
                <a:gd name="connsiteX8" fmla="*/ 0 w 1130598"/>
                <a:gd name="connsiteY8" fmla="*/ 564727 h 564727"/>
                <a:gd name="connsiteX9" fmla="*/ 11423 w 1130598"/>
                <a:gd name="connsiteY9" fmla="*/ 451422 h 564727"/>
                <a:gd name="connsiteX10" fmla="*/ 565300 w 1130598"/>
                <a:gd name="connsiteY10" fmla="*/ 0 h 56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0598" h="564727">
                  <a:moveTo>
                    <a:pt x="565300" y="0"/>
                  </a:moveTo>
                  <a:cubicBezTo>
                    <a:pt x="838510" y="0"/>
                    <a:pt x="1066458" y="193796"/>
                    <a:pt x="1119176" y="451422"/>
                  </a:cubicBezTo>
                  <a:lnTo>
                    <a:pt x="1130598" y="564727"/>
                  </a:lnTo>
                  <a:lnTo>
                    <a:pt x="1105221" y="564727"/>
                  </a:lnTo>
                  <a:lnTo>
                    <a:pt x="1094293" y="456328"/>
                  </a:lnTo>
                  <a:cubicBezTo>
                    <a:pt x="1043944" y="210276"/>
                    <a:pt x="826237" y="25186"/>
                    <a:pt x="565300" y="25186"/>
                  </a:cubicBezTo>
                  <a:cubicBezTo>
                    <a:pt x="304362" y="25186"/>
                    <a:pt x="86655" y="210276"/>
                    <a:pt x="36306" y="456328"/>
                  </a:cubicBezTo>
                  <a:lnTo>
                    <a:pt x="25378" y="564727"/>
                  </a:lnTo>
                  <a:lnTo>
                    <a:pt x="0" y="564727"/>
                  </a:lnTo>
                  <a:lnTo>
                    <a:pt x="11423" y="451422"/>
                  </a:lnTo>
                  <a:cubicBezTo>
                    <a:pt x="64141" y="193796"/>
                    <a:pt x="292089" y="0"/>
                    <a:pt x="565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63">
              <a:extLst>
                <a:ext uri="{FF2B5EF4-FFF2-40B4-BE49-F238E27FC236}">
                  <a16:creationId xmlns:a16="http://schemas.microsoft.com/office/drawing/2014/main" id="{19132191-F01A-8B42-8423-A583B760BA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71" y="6293274"/>
              <a:ext cx="1130598" cy="564727"/>
            </a:xfrm>
            <a:custGeom>
              <a:avLst/>
              <a:gdLst>
                <a:gd name="connsiteX0" fmla="*/ 565299 w 1130598"/>
                <a:gd name="connsiteY0" fmla="*/ 0 h 564727"/>
                <a:gd name="connsiteX1" fmla="*/ 1119176 w 1130598"/>
                <a:gd name="connsiteY1" fmla="*/ 451422 h 564727"/>
                <a:gd name="connsiteX2" fmla="*/ 1130598 w 1130598"/>
                <a:gd name="connsiteY2" fmla="*/ 564727 h 564727"/>
                <a:gd name="connsiteX3" fmla="*/ 1105221 w 1130598"/>
                <a:gd name="connsiteY3" fmla="*/ 564727 h 564727"/>
                <a:gd name="connsiteX4" fmla="*/ 1094293 w 1130598"/>
                <a:gd name="connsiteY4" fmla="*/ 456328 h 564727"/>
                <a:gd name="connsiteX5" fmla="*/ 565299 w 1130598"/>
                <a:gd name="connsiteY5" fmla="*/ 25186 h 564727"/>
                <a:gd name="connsiteX6" fmla="*/ 36305 w 1130598"/>
                <a:gd name="connsiteY6" fmla="*/ 456328 h 564727"/>
                <a:gd name="connsiteX7" fmla="*/ 25378 w 1130598"/>
                <a:gd name="connsiteY7" fmla="*/ 564727 h 564727"/>
                <a:gd name="connsiteX8" fmla="*/ 0 w 1130598"/>
                <a:gd name="connsiteY8" fmla="*/ 564727 h 564727"/>
                <a:gd name="connsiteX9" fmla="*/ 11422 w 1130598"/>
                <a:gd name="connsiteY9" fmla="*/ 451422 h 564727"/>
                <a:gd name="connsiteX10" fmla="*/ 565299 w 1130598"/>
                <a:gd name="connsiteY10" fmla="*/ 0 h 56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0598" h="564727">
                  <a:moveTo>
                    <a:pt x="565299" y="0"/>
                  </a:moveTo>
                  <a:cubicBezTo>
                    <a:pt x="838510" y="0"/>
                    <a:pt x="1066458" y="193796"/>
                    <a:pt x="1119176" y="451422"/>
                  </a:cubicBezTo>
                  <a:lnTo>
                    <a:pt x="1130598" y="564727"/>
                  </a:lnTo>
                  <a:lnTo>
                    <a:pt x="1105221" y="564727"/>
                  </a:lnTo>
                  <a:lnTo>
                    <a:pt x="1094293" y="456328"/>
                  </a:lnTo>
                  <a:cubicBezTo>
                    <a:pt x="1043943" y="210276"/>
                    <a:pt x="826236" y="25186"/>
                    <a:pt x="565299" y="25186"/>
                  </a:cubicBezTo>
                  <a:cubicBezTo>
                    <a:pt x="304362" y="25186"/>
                    <a:pt x="86655" y="210276"/>
                    <a:pt x="36305" y="456328"/>
                  </a:cubicBezTo>
                  <a:lnTo>
                    <a:pt x="25378" y="564727"/>
                  </a:lnTo>
                  <a:lnTo>
                    <a:pt x="0" y="564727"/>
                  </a:lnTo>
                  <a:lnTo>
                    <a:pt x="11422" y="451422"/>
                  </a:lnTo>
                  <a:cubicBezTo>
                    <a:pt x="64140" y="193796"/>
                    <a:pt x="292088" y="0"/>
                    <a:pt x="565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64">
              <a:extLst>
                <a:ext uri="{FF2B5EF4-FFF2-40B4-BE49-F238E27FC236}">
                  <a16:creationId xmlns:a16="http://schemas.microsoft.com/office/drawing/2014/main" id="{9310877A-9146-3E46-B915-B34AF09A16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0" y="6295916"/>
              <a:ext cx="535361" cy="562084"/>
            </a:xfrm>
            <a:custGeom>
              <a:avLst/>
              <a:gdLst>
                <a:gd name="connsiteX0" fmla="*/ 535361 w 535361"/>
                <a:gd name="connsiteY0" fmla="*/ 0 h 562084"/>
                <a:gd name="connsiteX1" fmla="*/ 535361 w 535361"/>
                <a:gd name="connsiteY1" fmla="*/ 25186 h 562084"/>
                <a:gd name="connsiteX2" fmla="*/ 469716 w 535361"/>
                <a:gd name="connsiteY2" fmla="*/ 30978 h 562084"/>
                <a:gd name="connsiteX3" fmla="*/ 36305 w 535361"/>
                <a:gd name="connsiteY3" fmla="*/ 453686 h 562084"/>
                <a:gd name="connsiteX4" fmla="*/ 25378 w 535361"/>
                <a:gd name="connsiteY4" fmla="*/ 562084 h 562084"/>
                <a:gd name="connsiteX5" fmla="*/ 0 w 535361"/>
                <a:gd name="connsiteY5" fmla="*/ 562084 h 562084"/>
                <a:gd name="connsiteX6" fmla="*/ 11422 w 535361"/>
                <a:gd name="connsiteY6" fmla="*/ 448780 h 562084"/>
                <a:gd name="connsiteX7" fmla="*/ 465220 w 535361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61" h="562084">
                  <a:moveTo>
                    <a:pt x="535361" y="0"/>
                  </a:moveTo>
                  <a:lnTo>
                    <a:pt x="535361" y="25186"/>
                  </a:lnTo>
                  <a:lnTo>
                    <a:pt x="469716" y="30978"/>
                  </a:lnTo>
                  <a:cubicBezTo>
                    <a:pt x="252550" y="69769"/>
                    <a:pt x="80361" y="238391"/>
                    <a:pt x="36305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2" y="448780"/>
                  </a:lnTo>
                  <a:cubicBezTo>
                    <a:pt x="57550" y="223357"/>
                    <a:pt x="237839" y="46805"/>
                    <a:pt x="465220" y="6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" name="Picture 3" descr="A picture containing Word&#10;&#10;Description automatically generated">
            <a:extLst>
              <a:ext uri="{FF2B5EF4-FFF2-40B4-BE49-F238E27FC236}">
                <a16:creationId xmlns:a16="http://schemas.microsoft.com/office/drawing/2014/main" id="{A404015B-FAB5-4BB5-A5EC-795B6DC6D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415" y="2294216"/>
            <a:ext cx="7335835" cy="3512105"/>
          </a:xfrm>
        </p:spPr>
      </p:pic>
    </p:spTree>
    <p:extLst>
      <p:ext uri="{BB962C8B-B14F-4D97-AF65-F5344CB8AC3E}">
        <p14:creationId xmlns:p14="http://schemas.microsoft.com/office/powerpoint/2010/main" val="3736180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9CD765-30D8-415D-A35D-843DA5273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34"/>
            <a:ext cx="8540981" cy="134240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7200" u="sng"/>
              <a:t>Methods:</a:t>
            </a:r>
            <a:r>
              <a:rPr lang="en-US" sz="7200" u="sng" dirty="0"/>
              <a:t/>
            </a:r>
            <a:br>
              <a:rPr lang="en-US" sz="7200" u="sng" dirty="0"/>
            </a:br>
            <a:r>
              <a:rPr lang="en-US" sz="7200" u="sng" dirty="0"/>
              <a:t/>
            </a:r>
            <a:br>
              <a:rPr lang="en-US" sz="7200" u="sng" dirty="0"/>
            </a:br>
            <a:endParaRPr lang="en-US" sz="7200" u="sng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DDDFCEF-D5C9-BE40-9979-57040F021F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919876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63AF7E2-A240-C246-AFB8-2AD8FF4621D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41" name="Freeform 23">
              <a:extLst>
                <a:ext uri="{FF2B5EF4-FFF2-40B4-BE49-F238E27FC236}">
                  <a16:creationId xmlns:a16="http://schemas.microsoft.com/office/drawing/2014/main" id="{760799C4-90B2-C44F-B45C-4128C830B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117A5FF-BE82-D049-80D2-F42CEB9E74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0BDBD55C-A498-F545-BABF-ACA34A20E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FC6DFD41-F3C6-7747-98B3-A47594E7B4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FA2D6C8B-5842-3443-BC3B-700D61C56D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C7442654-B5C0-1847-A829-082D07974E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42B39F10-6841-E54C-8D10-69B571EE10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D9894BB-4342-4E74-88F3-9E2A955F23FA}"/>
              </a:ext>
            </a:extLst>
          </p:cNvPr>
          <p:cNvSpPr txBox="1"/>
          <p:nvPr/>
        </p:nvSpPr>
        <p:spPr>
          <a:xfrm rot="10800000" flipH="1" flipV="1">
            <a:off x="326458" y="2033350"/>
            <a:ext cx="8457156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/>
              <a:t>Malware image Classification using CNN</a:t>
            </a:r>
            <a:endParaRPr lang="en-US"/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Malware image classification using Transfer learning technique</a:t>
            </a:r>
          </a:p>
          <a:p>
            <a:pPr marL="457200" indent="-457200">
              <a:buFont typeface="Arial"/>
              <a:buChar char="•"/>
            </a:pPr>
            <a:endParaRPr lang="en-US" sz="3200" dirty="0"/>
          </a:p>
          <a:p>
            <a:pPr marL="457200" indent="-457200">
              <a:buFont typeface="Arial"/>
              <a:buChar char="•"/>
            </a:pP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244924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4B0203-89D3-4459-83E4-9270DF2B0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39" y="426424"/>
            <a:ext cx="8385396" cy="1644764"/>
          </a:xfrm>
        </p:spPr>
        <p:txBody>
          <a:bodyPr>
            <a:normAutofit/>
          </a:bodyPr>
          <a:lstStyle/>
          <a:p>
            <a:r>
              <a:rPr lang="en-US" sz="3600" b="0" dirty="0">
                <a:ea typeface="+mj-lt"/>
                <a:cs typeface="+mj-lt"/>
              </a:rPr>
              <a:t>Using convolutional neural networks for malware detection  </a:t>
            </a:r>
            <a:endParaRPr lang="en-US" sz="3600"/>
          </a:p>
        </p:txBody>
      </p:sp>
      <p:pic>
        <p:nvPicPr>
          <p:cNvPr id="4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4D5976F-CB58-407B-8A3E-935C32CBA0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889" y="2225577"/>
            <a:ext cx="5084659" cy="3201301"/>
          </a:xfrm>
        </p:spPr>
      </p:pic>
      <p:cxnSp>
        <p:nvCxnSpPr>
          <p:cNvPr id="6" name="Straight Connector 9">
            <a:extLst>
              <a:ext uri="{FF2B5EF4-FFF2-40B4-BE49-F238E27FC236}">
                <a16:creationId xmlns:a16="http://schemas.microsoft.com/office/drawing/2014/main" id="{B1DA2280-4367-9844-92C8-D662486FBCF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11">
            <a:extLst>
              <a:ext uri="{FF2B5EF4-FFF2-40B4-BE49-F238E27FC236}">
                <a16:creationId xmlns:a16="http://schemas.microsoft.com/office/drawing/2014/main" id="{1A9C303F-3A73-E440-923C-BAAF3176C6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3145" y="0"/>
            <a:ext cx="5988856" cy="6858001"/>
            <a:chOff x="6203145" y="0"/>
            <a:chExt cx="5988856" cy="6858001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B205DF0-BAE6-CF47-ABF8-A3266C7119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228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27">
              <a:extLst>
                <a:ext uri="{FF2B5EF4-FFF2-40B4-BE49-F238E27FC236}">
                  <a16:creationId xmlns:a16="http://schemas.microsoft.com/office/drawing/2014/main" id="{30B64E66-F59E-9A4E-8CD3-2C62007DE4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3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669C99C-C50F-2A47-9BA2-EA4B62AD2C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3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A2CE447-6B57-FC41-89F1-971B2338D2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3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30">
              <a:extLst>
                <a:ext uri="{FF2B5EF4-FFF2-40B4-BE49-F238E27FC236}">
                  <a16:creationId xmlns:a16="http://schemas.microsoft.com/office/drawing/2014/main" id="{3F8C4B96-43F0-6448-90E8-4949AC2F289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0092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78F21E1-A886-E449-BF38-C9AD29BDB7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2959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59A063CA-8B5F-6347-8A9F-3802824D9C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8" y="4923855"/>
              <a:ext cx="536172" cy="1124839"/>
            </a:xfrm>
            <a:custGeom>
              <a:avLst/>
              <a:gdLst>
                <a:gd name="connsiteX0" fmla="*/ 536172 w 536172"/>
                <a:gd name="connsiteY0" fmla="*/ 0 h 1124839"/>
                <a:gd name="connsiteX1" fmla="*/ 536172 w 536172"/>
                <a:gd name="connsiteY1" fmla="*/ 1124839 h 1124839"/>
                <a:gd name="connsiteX2" fmla="*/ 451423 w 536172"/>
                <a:gd name="connsiteY2" fmla="*/ 1116295 h 1124839"/>
                <a:gd name="connsiteX3" fmla="*/ 0 w 536172"/>
                <a:gd name="connsiteY3" fmla="*/ 562419 h 1124839"/>
                <a:gd name="connsiteX4" fmla="*/ 451423 w 536172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2" h="1124839">
                  <a:moveTo>
                    <a:pt x="536172" y="0"/>
                  </a:moveTo>
                  <a:lnTo>
                    <a:pt x="536172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8">
              <a:extLst>
                <a:ext uri="{FF2B5EF4-FFF2-40B4-BE49-F238E27FC236}">
                  <a16:creationId xmlns:a16="http://schemas.microsoft.com/office/drawing/2014/main" id="{FBD0F012-879A-5849-A7F8-00E9C54BAB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3147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9">
              <a:extLst>
                <a:ext uri="{FF2B5EF4-FFF2-40B4-BE49-F238E27FC236}">
                  <a16:creationId xmlns:a16="http://schemas.microsoft.com/office/drawing/2014/main" id="{E67EA7D6-BAF0-E749-AE45-8979B3AE88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976" y="0"/>
              <a:ext cx="1130726" cy="565362"/>
            </a:xfrm>
            <a:custGeom>
              <a:avLst/>
              <a:gdLst>
                <a:gd name="connsiteX0" fmla="*/ 0 w 1130726"/>
                <a:gd name="connsiteY0" fmla="*/ 0 h 565362"/>
                <a:gd name="connsiteX1" fmla="*/ 25421 w 1130726"/>
                <a:gd name="connsiteY1" fmla="*/ 0 h 565362"/>
                <a:gd name="connsiteX2" fmla="*/ 36370 w 1130726"/>
                <a:gd name="connsiteY2" fmla="*/ 108609 h 565362"/>
                <a:gd name="connsiteX3" fmla="*/ 565364 w 1130726"/>
                <a:gd name="connsiteY3" fmla="*/ 539750 h 565362"/>
                <a:gd name="connsiteX4" fmla="*/ 1094357 w 1130726"/>
                <a:gd name="connsiteY4" fmla="*/ 108609 h 565362"/>
                <a:gd name="connsiteX5" fmla="*/ 1105306 w 1130726"/>
                <a:gd name="connsiteY5" fmla="*/ 0 h 565362"/>
                <a:gd name="connsiteX6" fmla="*/ 1130726 w 1130726"/>
                <a:gd name="connsiteY6" fmla="*/ 0 h 565362"/>
                <a:gd name="connsiteX7" fmla="*/ 565364 w 1130726"/>
                <a:gd name="connsiteY7" fmla="*/ 565362 h 565362"/>
                <a:gd name="connsiteX8" fmla="*/ 0 w 1130726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6" h="565362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6719" y="354660"/>
                    <a:pt x="304426" y="539750"/>
                    <a:pt x="565364" y="539750"/>
                  </a:cubicBezTo>
                  <a:cubicBezTo>
                    <a:pt x="826301" y="539750"/>
                    <a:pt x="1044008" y="354660"/>
                    <a:pt x="1094357" y="108609"/>
                  </a:cubicBezTo>
                  <a:lnTo>
                    <a:pt x="1105306" y="0"/>
                  </a:lnTo>
                  <a:lnTo>
                    <a:pt x="1130726" y="0"/>
                  </a:lnTo>
                  <a:cubicBezTo>
                    <a:pt x="1130726" y="312241"/>
                    <a:pt x="877604" y="565362"/>
                    <a:pt x="565364" y="565362"/>
                  </a:cubicBezTo>
                  <a:cubicBezTo>
                    <a:pt x="253123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50">
              <a:extLst>
                <a:ext uri="{FF2B5EF4-FFF2-40B4-BE49-F238E27FC236}">
                  <a16:creationId xmlns:a16="http://schemas.microsoft.com/office/drawing/2014/main" id="{D20805D5-8675-4847-ACD6-15C16DC76D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07" y="0"/>
              <a:ext cx="1130726" cy="565362"/>
            </a:xfrm>
            <a:custGeom>
              <a:avLst/>
              <a:gdLst>
                <a:gd name="connsiteX0" fmla="*/ 0 w 1130726"/>
                <a:gd name="connsiteY0" fmla="*/ 0 h 565362"/>
                <a:gd name="connsiteX1" fmla="*/ 25421 w 1130726"/>
                <a:gd name="connsiteY1" fmla="*/ 0 h 565362"/>
                <a:gd name="connsiteX2" fmla="*/ 36369 w 1130726"/>
                <a:gd name="connsiteY2" fmla="*/ 108609 h 565362"/>
                <a:gd name="connsiteX3" fmla="*/ 565363 w 1130726"/>
                <a:gd name="connsiteY3" fmla="*/ 539750 h 565362"/>
                <a:gd name="connsiteX4" fmla="*/ 1094357 w 1130726"/>
                <a:gd name="connsiteY4" fmla="*/ 108609 h 565362"/>
                <a:gd name="connsiteX5" fmla="*/ 1105306 w 1130726"/>
                <a:gd name="connsiteY5" fmla="*/ 0 h 565362"/>
                <a:gd name="connsiteX6" fmla="*/ 1130726 w 1130726"/>
                <a:gd name="connsiteY6" fmla="*/ 0 h 565362"/>
                <a:gd name="connsiteX7" fmla="*/ 565363 w 1130726"/>
                <a:gd name="connsiteY7" fmla="*/ 565362 h 565362"/>
                <a:gd name="connsiteX8" fmla="*/ 0 w 1130726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6" h="565362">
                  <a:moveTo>
                    <a:pt x="0" y="0"/>
                  </a:moveTo>
                  <a:lnTo>
                    <a:pt x="25421" y="0"/>
                  </a:lnTo>
                  <a:lnTo>
                    <a:pt x="36369" y="108609"/>
                  </a:lnTo>
                  <a:cubicBezTo>
                    <a:pt x="86719" y="354660"/>
                    <a:pt x="304426" y="539750"/>
                    <a:pt x="565363" y="539750"/>
                  </a:cubicBezTo>
                  <a:cubicBezTo>
                    <a:pt x="826300" y="539750"/>
                    <a:pt x="1044007" y="354660"/>
                    <a:pt x="1094357" y="108609"/>
                  </a:cubicBezTo>
                  <a:lnTo>
                    <a:pt x="1105306" y="0"/>
                  </a:lnTo>
                  <a:lnTo>
                    <a:pt x="1130726" y="0"/>
                  </a:lnTo>
                  <a:cubicBezTo>
                    <a:pt x="1130726" y="312241"/>
                    <a:pt x="877604" y="565362"/>
                    <a:pt x="565363" y="565362"/>
                  </a:cubicBezTo>
                  <a:cubicBezTo>
                    <a:pt x="253122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3B802874-ED6B-2D4D-8336-74AB1EA9EC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0"/>
              <a:ext cx="535425" cy="562344"/>
            </a:xfrm>
            <a:custGeom>
              <a:avLst/>
              <a:gdLst>
                <a:gd name="connsiteX0" fmla="*/ 0 w 535425"/>
                <a:gd name="connsiteY0" fmla="*/ 0 h 562344"/>
                <a:gd name="connsiteX1" fmla="*/ 25421 w 535425"/>
                <a:gd name="connsiteY1" fmla="*/ 0 h 562344"/>
                <a:gd name="connsiteX2" fmla="*/ 36369 w 535425"/>
                <a:gd name="connsiteY2" fmla="*/ 108609 h 562344"/>
                <a:gd name="connsiteX3" fmla="*/ 469780 w 535425"/>
                <a:gd name="connsiteY3" fmla="*/ 531316 h 562344"/>
                <a:gd name="connsiteX4" fmla="*/ 535425 w 535425"/>
                <a:gd name="connsiteY4" fmla="*/ 537109 h 562344"/>
                <a:gd name="connsiteX5" fmla="*/ 535425 w 535425"/>
                <a:gd name="connsiteY5" fmla="*/ 562344 h 562344"/>
                <a:gd name="connsiteX6" fmla="*/ 451423 w 535425"/>
                <a:gd name="connsiteY6" fmla="*/ 553876 h 562344"/>
                <a:gd name="connsiteX7" fmla="*/ 0 w 535425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5" h="562344">
                  <a:moveTo>
                    <a:pt x="0" y="0"/>
                  </a:moveTo>
                  <a:lnTo>
                    <a:pt x="25421" y="0"/>
                  </a:lnTo>
                  <a:lnTo>
                    <a:pt x="36369" y="108609"/>
                  </a:lnTo>
                  <a:cubicBezTo>
                    <a:pt x="80425" y="323904"/>
                    <a:pt x="252614" y="492525"/>
                    <a:pt x="469780" y="531316"/>
                  </a:cubicBezTo>
                  <a:lnTo>
                    <a:pt x="535425" y="537109"/>
                  </a:lnTo>
                  <a:lnTo>
                    <a:pt x="535425" y="562344"/>
                  </a:lnTo>
                  <a:lnTo>
                    <a:pt x="451423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D15F4AF4-9B59-CA46-920E-73456C5A4C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807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11572EED-2C54-D948-A1DC-680DD79D0E5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07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D749F206-EF71-2B44-8F0B-E8DF4EAC5A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809383"/>
              <a:ext cx="535425" cy="1124688"/>
            </a:xfrm>
            <a:custGeom>
              <a:avLst/>
              <a:gdLst>
                <a:gd name="connsiteX0" fmla="*/ 535425 w 535425"/>
                <a:gd name="connsiteY0" fmla="*/ 0 h 1124688"/>
                <a:gd name="connsiteX1" fmla="*/ 535425 w 535425"/>
                <a:gd name="connsiteY1" fmla="*/ 25186 h 1124688"/>
                <a:gd name="connsiteX2" fmla="*/ 456541 w 535425"/>
                <a:gd name="connsiteY2" fmla="*/ 33138 h 1124688"/>
                <a:gd name="connsiteX3" fmla="*/ 25399 w 535425"/>
                <a:gd name="connsiteY3" fmla="*/ 562131 h 1124688"/>
                <a:gd name="connsiteX4" fmla="*/ 456541 w 535425"/>
                <a:gd name="connsiteY4" fmla="*/ 1091124 h 1124688"/>
                <a:gd name="connsiteX5" fmla="*/ 535425 w 535425"/>
                <a:gd name="connsiteY5" fmla="*/ 1099076 h 1124688"/>
                <a:gd name="connsiteX6" fmla="*/ 535425 w 535425"/>
                <a:gd name="connsiteY6" fmla="*/ 1124688 h 1124688"/>
                <a:gd name="connsiteX7" fmla="*/ 451423 w 535425"/>
                <a:gd name="connsiteY7" fmla="*/ 1116220 h 1124688"/>
                <a:gd name="connsiteX8" fmla="*/ 0 w 535425"/>
                <a:gd name="connsiteY8" fmla="*/ 562344 h 1124688"/>
                <a:gd name="connsiteX9" fmla="*/ 451423 w 535425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5" h="1124688">
                  <a:moveTo>
                    <a:pt x="535425" y="0"/>
                  </a:moveTo>
                  <a:lnTo>
                    <a:pt x="535425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5" y="1099076"/>
                  </a:lnTo>
                  <a:lnTo>
                    <a:pt x="535425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87EEC91C-B6CD-D74C-9DE5-3C9B9F3042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976" y="2178092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D44CA4C-ED5A-7544-8323-E623F94DAA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2181110"/>
              <a:ext cx="535425" cy="1124688"/>
            </a:xfrm>
            <a:custGeom>
              <a:avLst/>
              <a:gdLst>
                <a:gd name="connsiteX0" fmla="*/ 535425 w 535425"/>
                <a:gd name="connsiteY0" fmla="*/ 0 h 1124688"/>
                <a:gd name="connsiteX1" fmla="*/ 535425 w 535425"/>
                <a:gd name="connsiteY1" fmla="*/ 25186 h 1124688"/>
                <a:gd name="connsiteX2" fmla="*/ 456541 w 535425"/>
                <a:gd name="connsiteY2" fmla="*/ 33139 h 1124688"/>
                <a:gd name="connsiteX3" fmla="*/ 25399 w 535425"/>
                <a:gd name="connsiteY3" fmla="*/ 562131 h 1124688"/>
                <a:gd name="connsiteX4" fmla="*/ 456541 w 535425"/>
                <a:gd name="connsiteY4" fmla="*/ 1091124 h 1124688"/>
                <a:gd name="connsiteX5" fmla="*/ 535425 w 535425"/>
                <a:gd name="connsiteY5" fmla="*/ 1099076 h 1124688"/>
                <a:gd name="connsiteX6" fmla="*/ 535425 w 535425"/>
                <a:gd name="connsiteY6" fmla="*/ 1124688 h 1124688"/>
                <a:gd name="connsiteX7" fmla="*/ 451423 w 535425"/>
                <a:gd name="connsiteY7" fmla="*/ 1116220 h 1124688"/>
                <a:gd name="connsiteX8" fmla="*/ 0 w 535425"/>
                <a:gd name="connsiteY8" fmla="*/ 562344 h 1124688"/>
                <a:gd name="connsiteX9" fmla="*/ 451423 w 535425"/>
                <a:gd name="connsiteY9" fmla="*/ 8469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5" h="1124688">
                  <a:moveTo>
                    <a:pt x="535425" y="0"/>
                  </a:moveTo>
                  <a:lnTo>
                    <a:pt x="535425" y="25186"/>
                  </a:lnTo>
                  <a:lnTo>
                    <a:pt x="456541" y="33139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5" y="1099076"/>
                  </a:lnTo>
                  <a:lnTo>
                    <a:pt x="535425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ABC194E6-E855-7F4A-805B-25EC12AB0A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3145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58">
              <a:extLst>
                <a:ext uri="{FF2B5EF4-FFF2-40B4-BE49-F238E27FC236}">
                  <a16:creationId xmlns:a16="http://schemas.microsoft.com/office/drawing/2014/main" id="{D209722E-AECA-1049-BDC9-0B51AA5A22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7976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59">
              <a:extLst>
                <a:ext uri="{FF2B5EF4-FFF2-40B4-BE49-F238E27FC236}">
                  <a16:creationId xmlns:a16="http://schemas.microsoft.com/office/drawing/2014/main" id="{A2380CC4-123C-7A44-B83C-72C47DA2BE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07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D1370748-8047-C249-8646-BFD37092739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6" y="3552837"/>
              <a:ext cx="535425" cy="1124688"/>
            </a:xfrm>
            <a:custGeom>
              <a:avLst/>
              <a:gdLst>
                <a:gd name="connsiteX0" fmla="*/ 535425 w 535425"/>
                <a:gd name="connsiteY0" fmla="*/ 0 h 1124688"/>
                <a:gd name="connsiteX1" fmla="*/ 535425 w 535425"/>
                <a:gd name="connsiteY1" fmla="*/ 25186 h 1124688"/>
                <a:gd name="connsiteX2" fmla="*/ 456541 w 535425"/>
                <a:gd name="connsiteY2" fmla="*/ 33138 h 1124688"/>
                <a:gd name="connsiteX3" fmla="*/ 25399 w 535425"/>
                <a:gd name="connsiteY3" fmla="*/ 562131 h 1124688"/>
                <a:gd name="connsiteX4" fmla="*/ 456541 w 535425"/>
                <a:gd name="connsiteY4" fmla="*/ 1091124 h 1124688"/>
                <a:gd name="connsiteX5" fmla="*/ 535425 w 535425"/>
                <a:gd name="connsiteY5" fmla="*/ 1099076 h 1124688"/>
                <a:gd name="connsiteX6" fmla="*/ 535425 w 535425"/>
                <a:gd name="connsiteY6" fmla="*/ 1124688 h 1124688"/>
                <a:gd name="connsiteX7" fmla="*/ 451423 w 535425"/>
                <a:gd name="connsiteY7" fmla="*/ 1116220 h 1124688"/>
                <a:gd name="connsiteX8" fmla="*/ 0 w 535425"/>
                <a:gd name="connsiteY8" fmla="*/ 562344 h 1124688"/>
                <a:gd name="connsiteX9" fmla="*/ 451423 w 535425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5" h="1124688">
                  <a:moveTo>
                    <a:pt x="535425" y="0"/>
                  </a:moveTo>
                  <a:lnTo>
                    <a:pt x="535425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5" y="1099076"/>
                  </a:lnTo>
                  <a:lnTo>
                    <a:pt x="535425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61">
              <a:extLst>
                <a:ext uri="{FF2B5EF4-FFF2-40B4-BE49-F238E27FC236}">
                  <a16:creationId xmlns:a16="http://schemas.microsoft.com/office/drawing/2014/main" id="{2BC8BE82-732A-EB48-8DC0-D671980E26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807" y="4921546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62">
              <a:extLst>
                <a:ext uri="{FF2B5EF4-FFF2-40B4-BE49-F238E27FC236}">
                  <a16:creationId xmlns:a16="http://schemas.microsoft.com/office/drawing/2014/main" id="{2E93D106-2906-D840-B04D-BB4DA10EEF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8040" y="6293274"/>
              <a:ext cx="1130598" cy="564727"/>
            </a:xfrm>
            <a:custGeom>
              <a:avLst/>
              <a:gdLst>
                <a:gd name="connsiteX0" fmla="*/ 565300 w 1130598"/>
                <a:gd name="connsiteY0" fmla="*/ 0 h 564727"/>
                <a:gd name="connsiteX1" fmla="*/ 1119176 w 1130598"/>
                <a:gd name="connsiteY1" fmla="*/ 451422 h 564727"/>
                <a:gd name="connsiteX2" fmla="*/ 1130598 w 1130598"/>
                <a:gd name="connsiteY2" fmla="*/ 564727 h 564727"/>
                <a:gd name="connsiteX3" fmla="*/ 1105221 w 1130598"/>
                <a:gd name="connsiteY3" fmla="*/ 564727 h 564727"/>
                <a:gd name="connsiteX4" fmla="*/ 1094293 w 1130598"/>
                <a:gd name="connsiteY4" fmla="*/ 456328 h 564727"/>
                <a:gd name="connsiteX5" fmla="*/ 565300 w 1130598"/>
                <a:gd name="connsiteY5" fmla="*/ 25186 h 564727"/>
                <a:gd name="connsiteX6" fmla="*/ 36306 w 1130598"/>
                <a:gd name="connsiteY6" fmla="*/ 456328 h 564727"/>
                <a:gd name="connsiteX7" fmla="*/ 25378 w 1130598"/>
                <a:gd name="connsiteY7" fmla="*/ 564727 h 564727"/>
                <a:gd name="connsiteX8" fmla="*/ 0 w 1130598"/>
                <a:gd name="connsiteY8" fmla="*/ 564727 h 564727"/>
                <a:gd name="connsiteX9" fmla="*/ 11423 w 1130598"/>
                <a:gd name="connsiteY9" fmla="*/ 451422 h 564727"/>
                <a:gd name="connsiteX10" fmla="*/ 565300 w 1130598"/>
                <a:gd name="connsiteY10" fmla="*/ 0 h 56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0598" h="564727">
                  <a:moveTo>
                    <a:pt x="565300" y="0"/>
                  </a:moveTo>
                  <a:cubicBezTo>
                    <a:pt x="838510" y="0"/>
                    <a:pt x="1066458" y="193796"/>
                    <a:pt x="1119176" y="451422"/>
                  </a:cubicBezTo>
                  <a:lnTo>
                    <a:pt x="1130598" y="564727"/>
                  </a:lnTo>
                  <a:lnTo>
                    <a:pt x="1105221" y="564727"/>
                  </a:lnTo>
                  <a:lnTo>
                    <a:pt x="1094293" y="456328"/>
                  </a:lnTo>
                  <a:cubicBezTo>
                    <a:pt x="1043944" y="210276"/>
                    <a:pt x="826237" y="25186"/>
                    <a:pt x="565300" y="25186"/>
                  </a:cubicBezTo>
                  <a:cubicBezTo>
                    <a:pt x="304362" y="25186"/>
                    <a:pt x="86655" y="210276"/>
                    <a:pt x="36306" y="456328"/>
                  </a:cubicBezTo>
                  <a:lnTo>
                    <a:pt x="25378" y="564727"/>
                  </a:lnTo>
                  <a:lnTo>
                    <a:pt x="0" y="564727"/>
                  </a:lnTo>
                  <a:lnTo>
                    <a:pt x="11423" y="451422"/>
                  </a:lnTo>
                  <a:cubicBezTo>
                    <a:pt x="64141" y="193796"/>
                    <a:pt x="292089" y="0"/>
                    <a:pt x="565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63">
              <a:extLst>
                <a:ext uri="{FF2B5EF4-FFF2-40B4-BE49-F238E27FC236}">
                  <a16:creationId xmlns:a16="http://schemas.microsoft.com/office/drawing/2014/main" id="{19132191-F01A-8B42-8423-A583B760BA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3771" y="6293274"/>
              <a:ext cx="1130598" cy="564727"/>
            </a:xfrm>
            <a:custGeom>
              <a:avLst/>
              <a:gdLst>
                <a:gd name="connsiteX0" fmla="*/ 565299 w 1130598"/>
                <a:gd name="connsiteY0" fmla="*/ 0 h 564727"/>
                <a:gd name="connsiteX1" fmla="*/ 1119176 w 1130598"/>
                <a:gd name="connsiteY1" fmla="*/ 451422 h 564727"/>
                <a:gd name="connsiteX2" fmla="*/ 1130598 w 1130598"/>
                <a:gd name="connsiteY2" fmla="*/ 564727 h 564727"/>
                <a:gd name="connsiteX3" fmla="*/ 1105221 w 1130598"/>
                <a:gd name="connsiteY3" fmla="*/ 564727 h 564727"/>
                <a:gd name="connsiteX4" fmla="*/ 1094293 w 1130598"/>
                <a:gd name="connsiteY4" fmla="*/ 456328 h 564727"/>
                <a:gd name="connsiteX5" fmla="*/ 565299 w 1130598"/>
                <a:gd name="connsiteY5" fmla="*/ 25186 h 564727"/>
                <a:gd name="connsiteX6" fmla="*/ 36305 w 1130598"/>
                <a:gd name="connsiteY6" fmla="*/ 456328 h 564727"/>
                <a:gd name="connsiteX7" fmla="*/ 25378 w 1130598"/>
                <a:gd name="connsiteY7" fmla="*/ 564727 h 564727"/>
                <a:gd name="connsiteX8" fmla="*/ 0 w 1130598"/>
                <a:gd name="connsiteY8" fmla="*/ 564727 h 564727"/>
                <a:gd name="connsiteX9" fmla="*/ 11422 w 1130598"/>
                <a:gd name="connsiteY9" fmla="*/ 451422 h 564727"/>
                <a:gd name="connsiteX10" fmla="*/ 565299 w 1130598"/>
                <a:gd name="connsiteY10" fmla="*/ 0 h 56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0598" h="564727">
                  <a:moveTo>
                    <a:pt x="565299" y="0"/>
                  </a:moveTo>
                  <a:cubicBezTo>
                    <a:pt x="838510" y="0"/>
                    <a:pt x="1066458" y="193796"/>
                    <a:pt x="1119176" y="451422"/>
                  </a:cubicBezTo>
                  <a:lnTo>
                    <a:pt x="1130598" y="564727"/>
                  </a:lnTo>
                  <a:lnTo>
                    <a:pt x="1105221" y="564727"/>
                  </a:lnTo>
                  <a:lnTo>
                    <a:pt x="1094293" y="456328"/>
                  </a:lnTo>
                  <a:cubicBezTo>
                    <a:pt x="1043943" y="210276"/>
                    <a:pt x="826236" y="25186"/>
                    <a:pt x="565299" y="25186"/>
                  </a:cubicBezTo>
                  <a:cubicBezTo>
                    <a:pt x="304362" y="25186"/>
                    <a:pt x="86655" y="210276"/>
                    <a:pt x="36305" y="456328"/>
                  </a:cubicBezTo>
                  <a:lnTo>
                    <a:pt x="25378" y="564727"/>
                  </a:lnTo>
                  <a:lnTo>
                    <a:pt x="0" y="564727"/>
                  </a:lnTo>
                  <a:lnTo>
                    <a:pt x="11422" y="451422"/>
                  </a:lnTo>
                  <a:cubicBezTo>
                    <a:pt x="64140" y="193796"/>
                    <a:pt x="292088" y="0"/>
                    <a:pt x="565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64">
              <a:extLst>
                <a:ext uri="{FF2B5EF4-FFF2-40B4-BE49-F238E27FC236}">
                  <a16:creationId xmlns:a16="http://schemas.microsoft.com/office/drawing/2014/main" id="{9310877A-9146-3E46-B915-B34AF09A16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0" y="6295916"/>
              <a:ext cx="535361" cy="562084"/>
            </a:xfrm>
            <a:custGeom>
              <a:avLst/>
              <a:gdLst>
                <a:gd name="connsiteX0" fmla="*/ 535361 w 535361"/>
                <a:gd name="connsiteY0" fmla="*/ 0 h 562084"/>
                <a:gd name="connsiteX1" fmla="*/ 535361 w 535361"/>
                <a:gd name="connsiteY1" fmla="*/ 25186 h 562084"/>
                <a:gd name="connsiteX2" fmla="*/ 469716 w 535361"/>
                <a:gd name="connsiteY2" fmla="*/ 30978 h 562084"/>
                <a:gd name="connsiteX3" fmla="*/ 36305 w 535361"/>
                <a:gd name="connsiteY3" fmla="*/ 453686 h 562084"/>
                <a:gd name="connsiteX4" fmla="*/ 25378 w 535361"/>
                <a:gd name="connsiteY4" fmla="*/ 562084 h 562084"/>
                <a:gd name="connsiteX5" fmla="*/ 0 w 535361"/>
                <a:gd name="connsiteY5" fmla="*/ 562084 h 562084"/>
                <a:gd name="connsiteX6" fmla="*/ 11422 w 535361"/>
                <a:gd name="connsiteY6" fmla="*/ 448780 h 562084"/>
                <a:gd name="connsiteX7" fmla="*/ 465220 w 535361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61" h="562084">
                  <a:moveTo>
                    <a:pt x="535361" y="0"/>
                  </a:moveTo>
                  <a:lnTo>
                    <a:pt x="535361" y="25186"/>
                  </a:lnTo>
                  <a:lnTo>
                    <a:pt x="469716" y="30978"/>
                  </a:lnTo>
                  <a:cubicBezTo>
                    <a:pt x="252550" y="69769"/>
                    <a:pt x="80361" y="238391"/>
                    <a:pt x="36305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2" y="448780"/>
                  </a:lnTo>
                  <a:cubicBezTo>
                    <a:pt x="57550" y="223357"/>
                    <a:pt x="237839" y="46805"/>
                    <a:pt x="465220" y="6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0301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F1EDBE-7BB4-49B0-A2CE-D12530054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34"/>
            <a:ext cx="6369804" cy="9561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Transfer learning</a:t>
            </a:r>
            <a:endParaRPr lang="en-US" sz="7200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DDDFCEF-D5C9-BE40-9979-57040F021F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919876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63AF7E2-A240-C246-AFB8-2AD8FF4621D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41" name="Freeform 23">
              <a:extLst>
                <a:ext uri="{FF2B5EF4-FFF2-40B4-BE49-F238E27FC236}">
                  <a16:creationId xmlns:a16="http://schemas.microsoft.com/office/drawing/2014/main" id="{760799C4-90B2-C44F-B45C-4128C830B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117A5FF-BE82-D049-80D2-F42CEB9E74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0BDBD55C-A498-F545-BABF-ACA34A20E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FC6DFD41-F3C6-7747-98B3-A47594E7B4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FA2D6C8B-5842-3443-BC3B-700D61C56D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C7442654-B5C0-1847-A829-082D07974E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42B39F10-6841-E54C-8D10-69B571EE10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8C019EA-C96C-44A5-81F6-F036B8A9149B}"/>
              </a:ext>
            </a:extLst>
          </p:cNvPr>
          <p:cNvSpPr txBox="1"/>
          <p:nvPr/>
        </p:nvSpPr>
        <p:spPr>
          <a:xfrm>
            <a:off x="820455" y="1906044"/>
            <a:ext cx="8891390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/>
              <a:t>Resnet50</a:t>
            </a:r>
            <a:endParaRPr lang="en-US" dirty="0"/>
          </a:p>
          <a:p>
            <a:pPr marL="514350" indent="-514350" algn="l">
              <a:buAutoNum type="arabicPeriod"/>
            </a:pPr>
            <a:r>
              <a:rPr lang="en-US" sz="2800" dirty="0"/>
              <a:t>Resnet101</a:t>
            </a:r>
          </a:p>
          <a:p>
            <a:pPr marL="514350" indent="-514350">
              <a:buAutoNum type="arabicPeriod"/>
            </a:pPr>
            <a:r>
              <a:rPr lang="en-US" sz="2800" dirty="0"/>
              <a:t>Vgg-19</a:t>
            </a:r>
          </a:p>
          <a:p>
            <a:pPr marL="514350" indent="-514350">
              <a:buAutoNum type="arabicPeriod"/>
            </a:pPr>
            <a:r>
              <a:rPr lang="en-US" sz="2800" dirty="0"/>
              <a:t>Inception V3</a:t>
            </a:r>
          </a:p>
        </p:txBody>
      </p:sp>
    </p:spTree>
    <p:extLst>
      <p:ext uri="{BB962C8B-B14F-4D97-AF65-F5344CB8AC3E}">
        <p14:creationId xmlns:p14="http://schemas.microsoft.com/office/powerpoint/2010/main" val="36010202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unchcardVTI">
  <a:themeElements>
    <a:clrScheme name="AnalogousFromDarkSeedLeftStep">
      <a:dk1>
        <a:srgbClr val="000000"/>
      </a:dk1>
      <a:lt1>
        <a:srgbClr val="FFFFFF"/>
      </a:lt1>
      <a:dk2>
        <a:srgbClr val="2E1B30"/>
      </a:dk2>
      <a:lt2>
        <a:srgbClr val="F0F3F2"/>
      </a:lt2>
      <a:accent1>
        <a:srgbClr val="E72962"/>
      </a:accent1>
      <a:accent2>
        <a:srgbClr val="D517A0"/>
      </a:accent2>
      <a:accent3>
        <a:srgbClr val="CD29E7"/>
      </a:accent3>
      <a:accent4>
        <a:srgbClr val="6E1BD6"/>
      </a:accent4>
      <a:accent5>
        <a:srgbClr val="2F29E7"/>
      </a:accent5>
      <a:accent6>
        <a:srgbClr val="1760D5"/>
      </a:accent6>
      <a:hlink>
        <a:srgbClr val="583FBF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67</Words>
  <Application>Microsoft Office PowerPoint</Application>
  <PresentationFormat>Widescreen</PresentationFormat>
  <Paragraphs>28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</vt:lpstr>
      <vt:lpstr>Neue Haas Grotesk Text Pro</vt:lpstr>
      <vt:lpstr>PunchcardVTI</vt:lpstr>
      <vt:lpstr>IMAGE MALWARE Classification  </vt:lpstr>
      <vt:lpstr>DATASET USED: Malimg dataset</vt:lpstr>
      <vt:lpstr>Sample Dataset   </vt:lpstr>
      <vt:lpstr>Malware Classes</vt:lpstr>
      <vt:lpstr>Using deep learning for malware detection  </vt:lpstr>
      <vt:lpstr>Using deep learning for malware detection  </vt:lpstr>
      <vt:lpstr>Methods:  </vt:lpstr>
      <vt:lpstr>Using convolutional neural networks for malware detection  </vt:lpstr>
      <vt:lpstr>Transfer learning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Admin</cp:lastModifiedBy>
  <cp:revision>177</cp:revision>
  <dcterms:created xsi:type="dcterms:W3CDTF">2021-11-23T06:09:57Z</dcterms:created>
  <dcterms:modified xsi:type="dcterms:W3CDTF">2021-12-07T01:21:41Z</dcterms:modified>
</cp:coreProperties>
</file>

<file path=docProps/thumbnail.jpeg>
</file>